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5" r:id="rId7"/>
    <p:sldId id="261" r:id="rId8"/>
    <p:sldId id="264" r:id="rId9"/>
    <p:sldId id="262" r:id="rId10"/>
  </p:sldIdLst>
  <p:sldSz cx="12192000" cy="6858000"/>
  <p:notesSz cx="6858000" cy="9144000"/>
  <p:embeddedFontLst>
    <p:embeddedFont>
      <p:font typeface="HGP行書体" panose="03000600000000000000" pitchFamily="66" charset="-128"/>
      <p:regular r:id="rId12"/>
    </p:embeddedFont>
    <p:embeddedFont>
      <p:font typeface="HGS創英ﾌﾟﾚｾﾞﾝｽEB" panose="02020800000000000000" pitchFamily="18" charset="-128"/>
      <p:regular r:id="rId13"/>
    </p:embeddedFont>
    <p:embeddedFont>
      <p:font typeface="HG行書体" panose="03000609000000000000" pitchFamily="65" charset="-128"/>
      <p:regular r:id="rId14"/>
    </p:embeddedFont>
    <p:embeddedFont>
      <p:font typeface="フォントポにほんご" panose="02000600000000000000" pitchFamily="50" charset="-128"/>
      <p:regular r:id="rId15"/>
    </p:embeddedFont>
    <p:embeddedFont>
      <p:font typeface="游ゴシック" panose="020B0400000000000000" pitchFamily="50" charset="-128"/>
      <p:regular r:id="rId16"/>
      <p:bold r:id="rId17"/>
    </p:embeddedFont>
    <p:embeddedFont>
      <p:font typeface="游ゴシック Light" panose="020B0300000000000000" pitchFamily="50" charset="-128"/>
      <p:regular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4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18" Type="http://schemas.microsoft.com/office/2007/relationships/hdphoto" Target="../media/hdphoto3.wdp"/><Relationship Id="rId3" Type="http://schemas.openxmlformats.org/officeDocument/2006/relationships/image" Target="../media/image19.jp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.jp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jp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30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487953" y="4857293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Handine</a:t>
            </a:r>
            <a:endParaRPr lang="en-US" altLang="ja-JP" sz="3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124399" y="827907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91101" y="2527887"/>
            <a:ext cx="1343656" cy="46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1B6B3FC8-F24C-7E66-BF7F-6B14C681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36" y="1794508"/>
            <a:ext cx="8715376" cy="49993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4157007" y="39458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3602117" y="944546"/>
            <a:ext cx="165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5597812" y="886205"/>
            <a:ext cx="549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　空気を出す　ワザ</a:t>
            </a:r>
            <a:endParaRPr lang="ja-JP" altLang="en-US" sz="3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7035CF-198E-56F4-777E-8E230687BBF3}"/>
              </a:ext>
            </a:extLst>
          </p:cNvPr>
          <p:cNvSpPr txBox="1"/>
          <p:nvPr/>
        </p:nvSpPr>
        <p:spPr>
          <a:xfrm>
            <a:off x="7334774" y="5861518"/>
            <a:ext cx="55335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69CB63-FF08-3512-BAB7-818C418B85C3}"/>
              </a:ext>
            </a:extLst>
          </p:cNvPr>
          <p:cNvSpPr txBox="1"/>
          <p:nvPr/>
        </p:nvSpPr>
        <p:spPr>
          <a:xfrm>
            <a:off x="7334774" y="301822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BCE68-DB88-3C61-099D-50F00EC486FD}"/>
              </a:ext>
            </a:extLst>
          </p:cNvPr>
          <p:cNvSpPr txBox="1"/>
          <p:nvPr/>
        </p:nvSpPr>
        <p:spPr>
          <a:xfrm>
            <a:off x="8639700" y="17205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EB4289-3323-3770-88DE-F0957B72A8E7}"/>
              </a:ext>
            </a:extLst>
          </p:cNvPr>
          <p:cNvSpPr txBox="1"/>
          <p:nvPr/>
        </p:nvSpPr>
        <p:spPr>
          <a:xfrm>
            <a:off x="8639700" y="21255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0E4C5E-59CC-3FC2-1128-AD78BA3DE203}"/>
              </a:ext>
            </a:extLst>
          </p:cNvPr>
          <p:cNvSpPr txBox="1"/>
          <p:nvPr/>
        </p:nvSpPr>
        <p:spPr>
          <a:xfrm>
            <a:off x="3602117" y="19922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36748" y="-88359"/>
            <a:ext cx="2784917" cy="46166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10838" y="766919"/>
            <a:ext cx="312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0" y="194778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03604C8-F9E2-F0FD-9D88-6570C70B265A}"/>
              </a:ext>
            </a:extLst>
          </p:cNvPr>
          <p:cNvSpPr txBox="1"/>
          <p:nvPr/>
        </p:nvSpPr>
        <p:spPr>
          <a:xfrm>
            <a:off x="10838" y="3141333"/>
            <a:ext cx="3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評価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7DDCFB-27A8-0E8F-E6D5-5411C887B5F8}"/>
              </a:ext>
            </a:extLst>
          </p:cNvPr>
          <p:cNvSpPr txBox="1"/>
          <p:nvPr/>
        </p:nvSpPr>
        <p:spPr>
          <a:xfrm>
            <a:off x="-54779" y="4378316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　判定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0" y="304993"/>
            <a:ext cx="3121183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1221" y="1175951"/>
            <a:ext cx="3121183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上下に調整しながら浮かせて運んでいく。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192" y="2389817"/>
            <a:ext cx="3121183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9B53885-D777-CB16-499B-9276A313E338}"/>
              </a:ext>
            </a:extLst>
          </p:cNvPr>
          <p:cNvSpPr txBox="1"/>
          <p:nvPr/>
        </p:nvSpPr>
        <p:spPr>
          <a:xfrm>
            <a:off x="-34822" y="3599952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ワザやニアミスで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増えるスコア。最終的な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クリアランクに繋がる。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FC0F68-1619-A382-5773-5DEA384A2F3C}"/>
              </a:ext>
            </a:extLst>
          </p:cNvPr>
          <p:cNvSpPr txBox="1"/>
          <p:nvPr/>
        </p:nvSpPr>
        <p:spPr>
          <a:xfrm>
            <a:off x="-54779" y="4811345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ワザやニアミスの完璧度を判定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よりギリギリを、より高難易度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に挑戦すると高い評価を貰える。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9D362-2251-379F-4753-E78F47E3B066}"/>
              </a:ext>
            </a:extLst>
          </p:cNvPr>
          <p:cNvSpPr txBox="1"/>
          <p:nvPr/>
        </p:nvSpPr>
        <p:spPr>
          <a:xfrm>
            <a:off x="4222839" y="434753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E2AA6B5-4CED-8D49-C1BB-A030CC2FDF1A}"/>
              </a:ext>
            </a:extLst>
          </p:cNvPr>
          <p:cNvSpPr txBox="1"/>
          <p:nvPr/>
        </p:nvSpPr>
        <p:spPr>
          <a:xfrm>
            <a:off x="9936284" y="251546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-54779" y="5570229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　</a:t>
            </a:r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距離</a:t>
            </a:r>
            <a:endParaRPr kumimoji="1" lang="ja-JP" alt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57620" y="5953851"/>
            <a:ext cx="3769816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進んだ距離を反映させるような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数値と見た目の</a:t>
            </a:r>
            <a:r>
              <a:rPr lang="en-US" altLang="ja-JP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UI</a:t>
            </a:r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もある。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6889C221-E404-249D-75FF-4FF9B18A2EBC}"/>
              </a:ext>
            </a:extLst>
          </p:cNvPr>
          <p:cNvSpPr/>
          <p:nvPr/>
        </p:nvSpPr>
        <p:spPr>
          <a:xfrm rot="21386403">
            <a:off x="-287297" y="410600"/>
            <a:ext cx="12713682" cy="5888736"/>
          </a:xfrm>
          <a:custGeom>
            <a:avLst/>
            <a:gdLst>
              <a:gd name="connsiteX0" fmla="*/ 192024 w 12317513"/>
              <a:gd name="connsiteY0" fmla="*/ 5586984 h 5888736"/>
              <a:gd name="connsiteX1" fmla="*/ 182880 w 12317513"/>
              <a:gd name="connsiteY1" fmla="*/ 5385816 h 5888736"/>
              <a:gd name="connsiteX2" fmla="*/ 201168 w 12317513"/>
              <a:gd name="connsiteY2" fmla="*/ 5184648 h 5888736"/>
              <a:gd name="connsiteX3" fmla="*/ 274320 w 12317513"/>
              <a:gd name="connsiteY3" fmla="*/ 5065776 h 5888736"/>
              <a:gd name="connsiteX4" fmla="*/ 329184 w 12317513"/>
              <a:gd name="connsiteY4" fmla="*/ 5038344 h 5888736"/>
              <a:gd name="connsiteX5" fmla="*/ 694944 w 12317513"/>
              <a:gd name="connsiteY5" fmla="*/ 5001768 h 5888736"/>
              <a:gd name="connsiteX6" fmla="*/ 1115568 w 12317513"/>
              <a:gd name="connsiteY6" fmla="*/ 4992624 h 5888736"/>
              <a:gd name="connsiteX7" fmla="*/ 1225296 w 12317513"/>
              <a:gd name="connsiteY7" fmla="*/ 4983480 h 5888736"/>
              <a:gd name="connsiteX8" fmla="*/ 1499616 w 12317513"/>
              <a:gd name="connsiteY8" fmla="*/ 4773168 h 5888736"/>
              <a:gd name="connsiteX9" fmla="*/ 1709928 w 12317513"/>
              <a:gd name="connsiteY9" fmla="*/ 4590288 h 5888736"/>
              <a:gd name="connsiteX10" fmla="*/ 1819656 w 12317513"/>
              <a:gd name="connsiteY10" fmla="*/ 4480560 h 5888736"/>
              <a:gd name="connsiteX11" fmla="*/ 2103120 w 12317513"/>
              <a:gd name="connsiteY11" fmla="*/ 4206240 h 5888736"/>
              <a:gd name="connsiteX12" fmla="*/ 2395728 w 12317513"/>
              <a:gd name="connsiteY12" fmla="*/ 4169664 h 5888736"/>
              <a:gd name="connsiteX13" fmla="*/ 2651760 w 12317513"/>
              <a:gd name="connsiteY13" fmla="*/ 4160520 h 5888736"/>
              <a:gd name="connsiteX14" fmla="*/ 3364992 w 12317513"/>
              <a:gd name="connsiteY14" fmla="*/ 4105656 h 5888736"/>
              <a:gd name="connsiteX15" fmla="*/ 3630168 w 12317513"/>
              <a:gd name="connsiteY15" fmla="*/ 3803904 h 5888736"/>
              <a:gd name="connsiteX16" fmla="*/ 3886200 w 12317513"/>
              <a:gd name="connsiteY16" fmla="*/ 3538728 h 5888736"/>
              <a:gd name="connsiteX17" fmla="*/ 3986784 w 12317513"/>
              <a:gd name="connsiteY17" fmla="*/ 3447288 h 5888736"/>
              <a:gd name="connsiteX18" fmla="*/ 4087368 w 12317513"/>
              <a:gd name="connsiteY18" fmla="*/ 3328416 h 5888736"/>
              <a:gd name="connsiteX19" fmla="*/ 4297680 w 12317513"/>
              <a:gd name="connsiteY19" fmla="*/ 3172968 h 5888736"/>
              <a:gd name="connsiteX20" fmla="*/ 4361688 w 12317513"/>
              <a:gd name="connsiteY20" fmla="*/ 3145536 h 5888736"/>
              <a:gd name="connsiteX21" fmla="*/ 4480560 w 12317513"/>
              <a:gd name="connsiteY21" fmla="*/ 3136392 h 5888736"/>
              <a:gd name="connsiteX22" fmla="*/ 4791456 w 12317513"/>
              <a:gd name="connsiteY22" fmla="*/ 3145536 h 5888736"/>
              <a:gd name="connsiteX23" fmla="*/ 5020056 w 12317513"/>
              <a:gd name="connsiteY23" fmla="*/ 3154680 h 5888736"/>
              <a:gd name="connsiteX24" fmla="*/ 5367528 w 12317513"/>
              <a:gd name="connsiteY24" fmla="*/ 3163824 h 5888736"/>
              <a:gd name="connsiteX25" fmla="*/ 5742432 w 12317513"/>
              <a:gd name="connsiteY25" fmla="*/ 3118104 h 5888736"/>
              <a:gd name="connsiteX26" fmla="*/ 6080760 w 12317513"/>
              <a:gd name="connsiteY26" fmla="*/ 2852928 h 5888736"/>
              <a:gd name="connsiteX27" fmla="*/ 6190488 w 12317513"/>
              <a:gd name="connsiteY27" fmla="*/ 2706624 h 5888736"/>
              <a:gd name="connsiteX28" fmla="*/ 6263640 w 12317513"/>
              <a:gd name="connsiteY28" fmla="*/ 2624328 h 5888736"/>
              <a:gd name="connsiteX29" fmla="*/ 6281928 w 12317513"/>
              <a:gd name="connsiteY29" fmla="*/ 2587752 h 5888736"/>
              <a:gd name="connsiteX30" fmla="*/ 6455664 w 12317513"/>
              <a:gd name="connsiteY30" fmla="*/ 2377440 h 5888736"/>
              <a:gd name="connsiteX31" fmla="*/ 6592824 w 12317513"/>
              <a:gd name="connsiteY31" fmla="*/ 2313432 h 5888736"/>
              <a:gd name="connsiteX32" fmla="*/ 6638544 w 12317513"/>
              <a:gd name="connsiteY32" fmla="*/ 2295144 h 5888736"/>
              <a:gd name="connsiteX33" fmla="*/ 6848856 w 12317513"/>
              <a:gd name="connsiteY33" fmla="*/ 2286000 h 5888736"/>
              <a:gd name="connsiteX34" fmla="*/ 7187184 w 12317513"/>
              <a:gd name="connsiteY34" fmla="*/ 2331720 h 5888736"/>
              <a:gd name="connsiteX35" fmla="*/ 7315200 w 12317513"/>
              <a:gd name="connsiteY35" fmla="*/ 2340864 h 5888736"/>
              <a:gd name="connsiteX36" fmla="*/ 7626096 w 12317513"/>
              <a:gd name="connsiteY36" fmla="*/ 2313432 h 5888736"/>
              <a:gd name="connsiteX37" fmla="*/ 7818120 w 12317513"/>
              <a:gd name="connsiteY37" fmla="*/ 2203704 h 5888736"/>
              <a:gd name="connsiteX38" fmla="*/ 8074152 w 12317513"/>
              <a:gd name="connsiteY38" fmla="*/ 2020824 h 5888736"/>
              <a:gd name="connsiteX39" fmla="*/ 8284464 w 12317513"/>
              <a:gd name="connsiteY39" fmla="*/ 1847088 h 5888736"/>
              <a:gd name="connsiteX40" fmla="*/ 8732520 w 12317513"/>
              <a:gd name="connsiteY40" fmla="*/ 1572768 h 5888736"/>
              <a:gd name="connsiteX41" fmla="*/ 8942832 w 12317513"/>
              <a:gd name="connsiteY41" fmla="*/ 1371600 h 5888736"/>
              <a:gd name="connsiteX42" fmla="*/ 9089136 w 12317513"/>
              <a:gd name="connsiteY42" fmla="*/ 1216152 h 5888736"/>
              <a:gd name="connsiteX43" fmla="*/ 9125712 w 12317513"/>
              <a:gd name="connsiteY43" fmla="*/ 1197864 h 5888736"/>
              <a:gd name="connsiteX44" fmla="*/ 9921240 w 12317513"/>
              <a:gd name="connsiteY44" fmla="*/ 1188720 h 5888736"/>
              <a:gd name="connsiteX45" fmla="*/ 10030968 w 12317513"/>
              <a:gd name="connsiteY45" fmla="*/ 1161288 h 5888736"/>
              <a:gd name="connsiteX46" fmla="*/ 10186416 w 12317513"/>
              <a:gd name="connsiteY46" fmla="*/ 996696 h 5888736"/>
              <a:gd name="connsiteX47" fmla="*/ 10213848 w 12317513"/>
              <a:gd name="connsiteY47" fmla="*/ 978408 h 5888736"/>
              <a:gd name="connsiteX48" fmla="*/ 10332720 w 12317513"/>
              <a:gd name="connsiteY48" fmla="*/ 813816 h 5888736"/>
              <a:gd name="connsiteX49" fmla="*/ 10561320 w 12317513"/>
              <a:gd name="connsiteY49" fmla="*/ 603504 h 5888736"/>
              <a:gd name="connsiteX50" fmla="*/ 10945368 w 12317513"/>
              <a:gd name="connsiteY50" fmla="*/ 301752 h 5888736"/>
              <a:gd name="connsiteX51" fmla="*/ 11173968 w 12317513"/>
              <a:gd name="connsiteY51" fmla="*/ 146304 h 5888736"/>
              <a:gd name="connsiteX52" fmla="*/ 11274552 w 12317513"/>
              <a:gd name="connsiteY52" fmla="*/ 100584 h 5888736"/>
              <a:gd name="connsiteX53" fmla="*/ 11356848 w 12317513"/>
              <a:gd name="connsiteY53" fmla="*/ 82296 h 5888736"/>
              <a:gd name="connsiteX54" fmla="*/ 11530584 w 12317513"/>
              <a:gd name="connsiteY54" fmla="*/ 36576 h 5888736"/>
              <a:gd name="connsiteX55" fmla="*/ 11567160 w 12317513"/>
              <a:gd name="connsiteY55" fmla="*/ 18288 h 5888736"/>
              <a:gd name="connsiteX56" fmla="*/ 11814048 w 12317513"/>
              <a:gd name="connsiteY56" fmla="*/ 0 h 5888736"/>
              <a:gd name="connsiteX57" fmla="*/ 12079224 w 12317513"/>
              <a:gd name="connsiteY57" fmla="*/ 9144 h 5888736"/>
              <a:gd name="connsiteX58" fmla="*/ 12198096 w 12317513"/>
              <a:gd name="connsiteY58" fmla="*/ 73152 h 5888736"/>
              <a:gd name="connsiteX59" fmla="*/ 12243816 w 12317513"/>
              <a:gd name="connsiteY59" fmla="*/ 109728 h 5888736"/>
              <a:gd name="connsiteX60" fmla="*/ 12289536 w 12317513"/>
              <a:gd name="connsiteY60" fmla="*/ 128016 h 5888736"/>
              <a:gd name="connsiteX61" fmla="*/ 12307824 w 12317513"/>
              <a:gd name="connsiteY61" fmla="*/ 155448 h 5888736"/>
              <a:gd name="connsiteX62" fmla="*/ 12289536 w 12317513"/>
              <a:gd name="connsiteY62" fmla="*/ 384048 h 5888736"/>
              <a:gd name="connsiteX63" fmla="*/ 12271248 w 12317513"/>
              <a:gd name="connsiteY63" fmla="*/ 411480 h 5888736"/>
              <a:gd name="connsiteX64" fmla="*/ 12243816 w 12317513"/>
              <a:gd name="connsiteY64" fmla="*/ 448056 h 5888736"/>
              <a:gd name="connsiteX65" fmla="*/ 12216384 w 12317513"/>
              <a:gd name="connsiteY65" fmla="*/ 493776 h 5888736"/>
              <a:gd name="connsiteX66" fmla="*/ 12143232 w 12317513"/>
              <a:gd name="connsiteY66" fmla="*/ 585216 h 5888736"/>
              <a:gd name="connsiteX67" fmla="*/ 12015216 w 12317513"/>
              <a:gd name="connsiteY67" fmla="*/ 658368 h 5888736"/>
              <a:gd name="connsiteX68" fmla="*/ 11887200 w 12317513"/>
              <a:gd name="connsiteY68" fmla="*/ 704088 h 5888736"/>
              <a:gd name="connsiteX69" fmla="*/ 11640312 w 12317513"/>
              <a:gd name="connsiteY69" fmla="*/ 822960 h 5888736"/>
              <a:gd name="connsiteX70" fmla="*/ 11356848 w 12317513"/>
              <a:gd name="connsiteY70" fmla="*/ 914400 h 5888736"/>
              <a:gd name="connsiteX71" fmla="*/ 11164824 w 12317513"/>
              <a:gd name="connsiteY71" fmla="*/ 1005840 h 5888736"/>
              <a:gd name="connsiteX72" fmla="*/ 11000232 w 12317513"/>
              <a:gd name="connsiteY72" fmla="*/ 1069848 h 5888736"/>
              <a:gd name="connsiteX73" fmla="*/ 10771632 w 12317513"/>
              <a:gd name="connsiteY73" fmla="*/ 1261872 h 5888736"/>
              <a:gd name="connsiteX74" fmla="*/ 10616184 w 12317513"/>
              <a:gd name="connsiteY74" fmla="*/ 1399032 h 5888736"/>
              <a:gd name="connsiteX75" fmla="*/ 10561320 w 12317513"/>
              <a:gd name="connsiteY75" fmla="*/ 1444752 h 5888736"/>
              <a:gd name="connsiteX76" fmla="*/ 10387584 w 12317513"/>
              <a:gd name="connsiteY76" fmla="*/ 1527048 h 5888736"/>
              <a:gd name="connsiteX77" fmla="*/ 10177272 w 12317513"/>
              <a:gd name="connsiteY77" fmla="*/ 1554480 h 5888736"/>
              <a:gd name="connsiteX78" fmla="*/ 9948672 w 12317513"/>
              <a:gd name="connsiteY78" fmla="*/ 1563624 h 5888736"/>
              <a:gd name="connsiteX79" fmla="*/ 9820656 w 12317513"/>
              <a:gd name="connsiteY79" fmla="*/ 1581912 h 5888736"/>
              <a:gd name="connsiteX80" fmla="*/ 9720072 w 12317513"/>
              <a:gd name="connsiteY80" fmla="*/ 1591056 h 5888736"/>
              <a:gd name="connsiteX81" fmla="*/ 9582912 w 12317513"/>
              <a:gd name="connsiteY81" fmla="*/ 1609344 h 5888736"/>
              <a:gd name="connsiteX82" fmla="*/ 9418320 w 12317513"/>
              <a:gd name="connsiteY82" fmla="*/ 1673352 h 5888736"/>
              <a:gd name="connsiteX83" fmla="*/ 9180576 w 12317513"/>
              <a:gd name="connsiteY83" fmla="*/ 1728216 h 5888736"/>
              <a:gd name="connsiteX84" fmla="*/ 9025128 w 12317513"/>
              <a:gd name="connsiteY84" fmla="*/ 1801368 h 5888736"/>
              <a:gd name="connsiteX85" fmla="*/ 8787384 w 12317513"/>
              <a:gd name="connsiteY85" fmla="*/ 1892808 h 5888736"/>
              <a:gd name="connsiteX86" fmla="*/ 8403336 w 12317513"/>
              <a:gd name="connsiteY86" fmla="*/ 2185416 h 5888736"/>
              <a:gd name="connsiteX87" fmla="*/ 8311896 w 12317513"/>
              <a:gd name="connsiteY87" fmla="*/ 2258568 h 5888736"/>
              <a:gd name="connsiteX88" fmla="*/ 7991856 w 12317513"/>
              <a:gd name="connsiteY88" fmla="*/ 2578608 h 5888736"/>
              <a:gd name="connsiteX89" fmla="*/ 7882128 w 12317513"/>
              <a:gd name="connsiteY89" fmla="*/ 2642616 h 5888736"/>
              <a:gd name="connsiteX90" fmla="*/ 7626096 w 12317513"/>
              <a:gd name="connsiteY90" fmla="*/ 2706624 h 5888736"/>
              <a:gd name="connsiteX91" fmla="*/ 7543800 w 12317513"/>
              <a:gd name="connsiteY91" fmla="*/ 2715768 h 5888736"/>
              <a:gd name="connsiteX92" fmla="*/ 7333488 w 12317513"/>
              <a:gd name="connsiteY92" fmla="*/ 2752344 h 5888736"/>
              <a:gd name="connsiteX93" fmla="*/ 7013448 w 12317513"/>
              <a:gd name="connsiteY93" fmla="*/ 2761488 h 5888736"/>
              <a:gd name="connsiteX94" fmla="*/ 6766560 w 12317513"/>
              <a:gd name="connsiteY94" fmla="*/ 2907792 h 5888736"/>
              <a:gd name="connsiteX95" fmla="*/ 6711696 w 12317513"/>
              <a:gd name="connsiteY95" fmla="*/ 2944368 h 5888736"/>
              <a:gd name="connsiteX96" fmla="*/ 6611112 w 12317513"/>
              <a:gd name="connsiteY96" fmla="*/ 3054096 h 5888736"/>
              <a:gd name="connsiteX97" fmla="*/ 6464808 w 12317513"/>
              <a:gd name="connsiteY97" fmla="*/ 3191256 h 5888736"/>
              <a:gd name="connsiteX98" fmla="*/ 6355080 w 12317513"/>
              <a:gd name="connsiteY98" fmla="*/ 3337560 h 5888736"/>
              <a:gd name="connsiteX99" fmla="*/ 6117336 w 12317513"/>
              <a:gd name="connsiteY99" fmla="*/ 3529584 h 5888736"/>
              <a:gd name="connsiteX100" fmla="*/ 6053328 w 12317513"/>
              <a:gd name="connsiteY100" fmla="*/ 3584448 h 5888736"/>
              <a:gd name="connsiteX101" fmla="*/ 5870448 w 12317513"/>
              <a:gd name="connsiteY101" fmla="*/ 3703320 h 5888736"/>
              <a:gd name="connsiteX102" fmla="*/ 5788152 w 12317513"/>
              <a:gd name="connsiteY102" fmla="*/ 3758184 h 5888736"/>
              <a:gd name="connsiteX103" fmla="*/ 5650992 w 12317513"/>
              <a:gd name="connsiteY103" fmla="*/ 3803904 h 5888736"/>
              <a:gd name="connsiteX104" fmla="*/ 5065776 w 12317513"/>
              <a:gd name="connsiteY104" fmla="*/ 3794760 h 5888736"/>
              <a:gd name="connsiteX105" fmla="*/ 4334256 w 12317513"/>
              <a:gd name="connsiteY105" fmla="*/ 3849624 h 5888736"/>
              <a:gd name="connsiteX106" fmla="*/ 3886200 w 12317513"/>
              <a:gd name="connsiteY106" fmla="*/ 4032504 h 5888736"/>
              <a:gd name="connsiteX107" fmla="*/ 3813048 w 12317513"/>
              <a:gd name="connsiteY107" fmla="*/ 4078224 h 5888736"/>
              <a:gd name="connsiteX108" fmla="*/ 3749040 w 12317513"/>
              <a:gd name="connsiteY108" fmla="*/ 4151376 h 5888736"/>
              <a:gd name="connsiteX109" fmla="*/ 3639312 w 12317513"/>
              <a:gd name="connsiteY109" fmla="*/ 4242816 h 5888736"/>
              <a:gd name="connsiteX110" fmla="*/ 3547872 w 12317513"/>
              <a:gd name="connsiteY110" fmla="*/ 4352544 h 5888736"/>
              <a:gd name="connsiteX111" fmla="*/ 3319272 w 12317513"/>
              <a:gd name="connsiteY111" fmla="*/ 4553712 h 5888736"/>
              <a:gd name="connsiteX112" fmla="*/ 3136392 w 12317513"/>
              <a:gd name="connsiteY112" fmla="*/ 4736592 h 5888736"/>
              <a:gd name="connsiteX113" fmla="*/ 3044952 w 12317513"/>
              <a:gd name="connsiteY113" fmla="*/ 4800600 h 5888736"/>
              <a:gd name="connsiteX114" fmla="*/ 2916936 w 12317513"/>
              <a:gd name="connsiteY114" fmla="*/ 4846320 h 5888736"/>
              <a:gd name="connsiteX115" fmla="*/ 2706624 w 12317513"/>
              <a:gd name="connsiteY115" fmla="*/ 4892040 h 5888736"/>
              <a:gd name="connsiteX116" fmla="*/ 2496312 w 12317513"/>
              <a:gd name="connsiteY116" fmla="*/ 4928616 h 5888736"/>
              <a:gd name="connsiteX117" fmla="*/ 2267712 w 12317513"/>
              <a:gd name="connsiteY117" fmla="*/ 4974336 h 5888736"/>
              <a:gd name="connsiteX118" fmla="*/ 2157984 w 12317513"/>
              <a:gd name="connsiteY118" fmla="*/ 4992624 h 5888736"/>
              <a:gd name="connsiteX119" fmla="*/ 1920240 w 12317513"/>
              <a:gd name="connsiteY119" fmla="*/ 5056632 h 5888736"/>
              <a:gd name="connsiteX120" fmla="*/ 1572768 w 12317513"/>
              <a:gd name="connsiteY120" fmla="*/ 5257800 h 5888736"/>
              <a:gd name="connsiteX121" fmla="*/ 1316736 w 12317513"/>
              <a:gd name="connsiteY121" fmla="*/ 5376672 h 5888736"/>
              <a:gd name="connsiteX122" fmla="*/ 877824 w 12317513"/>
              <a:gd name="connsiteY122" fmla="*/ 5623560 h 5888736"/>
              <a:gd name="connsiteX123" fmla="*/ 566928 w 12317513"/>
              <a:gd name="connsiteY123" fmla="*/ 5742432 h 5888736"/>
              <a:gd name="connsiteX124" fmla="*/ 137160 w 12317513"/>
              <a:gd name="connsiteY124" fmla="*/ 5870448 h 5888736"/>
              <a:gd name="connsiteX125" fmla="*/ 0 w 12317513"/>
              <a:gd name="connsiteY125" fmla="*/ 5888736 h 58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2317513" h="5888736">
                <a:moveTo>
                  <a:pt x="192024" y="5586984"/>
                </a:moveTo>
                <a:cubicBezTo>
                  <a:pt x="188976" y="5519928"/>
                  <a:pt x="187067" y="5452811"/>
                  <a:pt x="182880" y="5385816"/>
                </a:cubicBezTo>
                <a:cubicBezTo>
                  <a:pt x="175999" y="5275726"/>
                  <a:pt x="158904" y="5300875"/>
                  <a:pt x="201168" y="5184648"/>
                </a:cubicBezTo>
                <a:cubicBezTo>
                  <a:pt x="212404" y="5153750"/>
                  <a:pt x="238072" y="5089941"/>
                  <a:pt x="274320" y="5065776"/>
                </a:cubicBezTo>
                <a:cubicBezTo>
                  <a:pt x="291333" y="5054434"/>
                  <a:pt x="308970" y="5041420"/>
                  <a:pt x="329184" y="5038344"/>
                </a:cubicBezTo>
                <a:cubicBezTo>
                  <a:pt x="450318" y="5019911"/>
                  <a:pt x="572622" y="5008880"/>
                  <a:pt x="694944" y="5001768"/>
                </a:cubicBezTo>
                <a:cubicBezTo>
                  <a:pt x="834949" y="4993628"/>
                  <a:pt x="975360" y="4995672"/>
                  <a:pt x="1115568" y="4992624"/>
                </a:cubicBezTo>
                <a:cubicBezTo>
                  <a:pt x="1152144" y="4989576"/>
                  <a:pt x="1190354" y="4994711"/>
                  <a:pt x="1225296" y="4983480"/>
                </a:cubicBezTo>
                <a:cubicBezTo>
                  <a:pt x="1389478" y="4930707"/>
                  <a:pt x="1378051" y="4894733"/>
                  <a:pt x="1499616" y="4773168"/>
                </a:cubicBezTo>
                <a:cubicBezTo>
                  <a:pt x="1679182" y="4593602"/>
                  <a:pt x="1537849" y="4747404"/>
                  <a:pt x="1709928" y="4590288"/>
                </a:cubicBezTo>
                <a:cubicBezTo>
                  <a:pt x="1748127" y="4555411"/>
                  <a:pt x="1783902" y="4517940"/>
                  <a:pt x="1819656" y="4480560"/>
                </a:cubicBezTo>
                <a:cubicBezTo>
                  <a:pt x="1890953" y="4406023"/>
                  <a:pt x="2026479" y="4239086"/>
                  <a:pt x="2103120" y="4206240"/>
                </a:cubicBezTo>
                <a:cubicBezTo>
                  <a:pt x="2236779" y="4148958"/>
                  <a:pt x="2145392" y="4179111"/>
                  <a:pt x="2395728" y="4169664"/>
                </a:cubicBezTo>
                <a:lnTo>
                  <a:pt x="2651760" y="4160520"/>
                </a:lnTo>
                <a:cubicBezTo>
                  <a:pt x="2889504" y="4142232"/>
                  <a:pt x="3135111" y="4168991"/>
                  <a:pt x="3364992" y="4105656"/>
                </a:cubicBezTo>
                <a:cubicBezTo>
                  <a:pt x="3450732" y="4082034"/>
                  <a:pt x="3561391" y="3880117"/>
                  <a:pt x="3630168" y="3803904"/>
                </a:cubicBezTo>
                <a:cubicBezTo>
                  <a:pt x="3712486" y="3712687"/>
                  <a:pt x="3799319" y="3625609"/>
                  <a:pt x="3886200" y="3538728"/>
                </a:cubicBezTo>
                <a:cubicBezTo>
                  <a:pt x="3918240" y="3506688"/>
                  <a:pt x="3957515" y="3481878"/>
                  <a:pt x="3986784" y="3447288"/>
                </a:cubicBezTo>
                <a:cubicBezTo>
                  <a:pt x="4020312" y="3407664"/>
                  <a:pt x="4050004" y="3364446"/>
                  <a:pt x="4087368" y="3328416"/>
                </a:cubicBezTo>
                <a:cubicBezTo>
                  <a:pt x="4181801" y="3237356"/>
                  <a:pt x="4206171" y="3215203"/>
                  <a:pt x="4297680" y="3172968"/>
                </a:cubicBezTo>
                <a:cubicBezTo>
                  <a:pt x="4318756" y="3163240"/>
                  <a:pt x="4338926" y="3150088"/>
                  <a:pt x="4361688" y="3145536"/>
                </a:cubicBezTo>
                <a:cubicBezTo>
                  <a:pt x="4400657" y="3137742"/>
                  <a:pt x="4440936" y="3139440"/>
                  <a:pt x="4480560" y="3136392"/>
                </a:cubicBezTo>
                <a:lnTo>
                  <a:pt x="4791456" y="3145536"/>
                </a:lnTo>
                <a:lnTo>
                  <a:pt x="5020056" y="3154680"/>
                </a:lnTo>
                <a:lnTo>
                  <a:pt x="5367528" y="3163824"/>
                </a:lnTo>
                <a:cubicBezTo>
                  <a:pt x="5434786" y="3161505"/>
                  <a:pt x="5651870" y="3179094"/>
                  <a:pt x="5742432" y="3118104"/>
                </a:cubicBezTo>
                <a:cubicBezTo>
                  <a:pt x="5861281" y="3038063"/>
                  <a:pt x="5975224" y="2949849"/>
                  <a:pt x="6080760" y="2852928"/>
                </a:cubicBezTo>
                <a:cubicBezTo>
                  <a:pt x="6125659" y="2811694"/>
                  <a:pt x="6152407" y="2754226"/>
                  <a:pt x="6190488" y="2706624"/>
                </a:cubicBezTo>
                <a:cubicBezTo>
                  <a:pt x="6213416" y="2677964"/>
                  <a:pt x="6241262" y="2653420"/>
                  <a:pt x="6263640" y="2624328"/>
                </a:cubicBezTo>
                <a:cubicBezTo>
                  <a:pt x="6271951" y="2613524"/>
                  <a:pt x="6273559" y="2598512"/>
                  <a:pt x="6281928" y="2587752"/>
                </a:cubicBezTo>
                <a:cubicBezTo>
                  <a:pt x="6337754" y="2515976"/>
                  <a:pt x="6373264" y="2415893"/>
                  <a:pt x="6455664" y="2377440"/>
                </a:cubicBezTo>
                <a:lnTo>
                  <a:pt x="6592824" y="2313432"/>
                </a:lnTo>
                <a:cubicBezTo>
                  <a:pt x="6607792" y="2306696"/>
                  <a:pt x="6622223" y="2296893"/>
                  <a:pt x="6638544" y="2295144"/>
                </a:cubicBezTo>
                <a:cubicBezTo>
                  <a:pt x="6708315" y="2287669"/>
                  <a:pt x="6778752" y="2289048"/>
                  <a:pt x="6848856" y="2286000"/>
                </a:cubicBezTo>
                <a:cubicBezTo>
                  <a:pt x="7125580" y="2311157"/>
                  <a:pt x="6686842" y="2269177"/>
                  <a:pt x="7187184" y="2331720"/>
                </a:cubicBezTo>
                <a:cubicBezTo>
                  <a:pt x="7229634" y="2337026"/>
                  <a:pt x="7272528" y="2337816"/>
                  <a:pt x="7315200" y="2340864"/>
                </a:cubicBezTo>
                <a:cubicBezTo>
                  <a:pt x="7418832" y="2331720"/>
                  <a:pt x="7525727" y="2340805"/>
                  <a:pt x="7626096" y="2313432"/>
                </a:cubicBezTo>
                <a:cubicBezTo>
                  <a:pt x="7697220" y="2294035"/>
                  <a:pt x="7756395" y="2244014"/>
                  <a:pt x="7818120" y="2203704"/>
                </a:cubicBezTo>
                <a:cubicBezTo>
                  <a:pt x="7905933" y="2146357"/>
                  <a:pt x="7990840" y="2084533"/>
                  <a:pt x="8074152" y="2020824"/>
                </a:cubicBezTo>
                <a:cubicBezTo>
                  <a:pt x="8146383" y="1965588"/>
                  <a:pt x="8206914" y="1894568"/>
                  <a:pt x="8284464" y="1847088"/>
                </a:cubicBezTo>
                <a:cubicBezTo>
                  <a:pt x="8433816" y="1755648"/>
                  <a:pt x="8605970" y="1693815"/>
                  <a:pt x="8732520" y="1572768"/>
                </a:cubicBezTo>
                <a:cubicBezTo>
                  <a:pt x="8802624" y="1505712"/>
                  <a:pt x="8876344" y="1442243"/>
                  <a:pt x="8942832" y="1371600"/>
                </a:cubicBezTo>
                <a:cubicBezTo>
                  <a:pt x="8991600" y="1319784"/>
                  <a:pt x="9025492" y="1247974"/>
                  <a:pt x="9089136" y="1216152"/>
                </a:cubicBezTo>
                <a:cubicBezTo>
                  <a:pt x="9101328" y="1210056"/>
                  <a:pt x="9112088" y="1198313"/>
                  <a:pt x="9125712" y="1197864"/>
                </a:cubicBezTo>
                <a:cubicBezTo>
                  <a:pt x="9390762" y="1189126"/>
                  <a:pt x="9656064" y="1191768"/>
                  <a:pt x="9921240" y="1188720"/>
                </a:cubicBezTo>
                <a:cubicBezTo>
                  <a:pt x="9957816" y="1179576"/>
                  <a:pt x="9997870" y="1179342"/>
                  <a:pt x="10030968" y="1161288"/>
                </a:cubicBezTo>
                <a:cubicBezTo>
                  <a:pt x="10108505" y="1118995"/>
                  <a:pt x="10130907" y="1057756"/>
                  <a:pt x="10186416" y="996696"/>
                </a:cubicBezTo>
                <a:cubicBezTo>
                  <a:pt x="10193808" y="988564"/>
                  <a:pt x="10204704" y="984504"/>
                  <a:pt x="10213848" y="978408"/>
                </a:cubicBezTo>
                <a:cubicBezTo>
                  <a:pt x="10242317" y="935704"/>
                  <a:pt x="10296613" y="849923"/>
                  <a:pt x="10332720" y="813816"/>
                </a:cubicBezTo>
                <a:cubicBezTo>
                  <a:pt x="10405935" y="740601"/>
                  <a:pt x="10479903" y="667475"/>
                  <a:pt x="10561320" y="603504"/>
                </a:cubicBezTo>
                <a:cubicBezTo>
                  <a:pt x="10689336" y="502920"/>
                  <a:pt x="10830248" y="416872"/>
                  <a:pt x="10945368" y="301752"/>
                </a:cubicBezTo>
                <a:cubicBezTo>
                  <a:pt x="11017501" y="229619"/>
                  <a:pt x="11032583" y="210570"/>
                  <a:pt x="11173968" y="146304"/>
                </a:cubicBezTo>
                <a:cubicBezTo>
                  <a:pt x="11207496" y="131064"/>
                  <a:pt x="11239791" y="112751"/>
                  <a:pt x="11274552" y="100584"/>
                </a:cubicBezTo>
                <a:cubicBezTo>
                  <a:pt x="11301076" y="91301"/>
                  <a:pt x="11329416" y="88392"/>
                  <a:pt x="11356848" y="82296"/>
                </a:cubicBezTo>
                <a:cubicBezTo>
                  <a:pt x="11430784" y="33005"/>
                  <a:pt x="11349913" y="81744"/>
                  <a:pt x="11530584" y="36576"/>
                </a:cubicBezTo>
                <a:cubicBezTo>
                  <a:pt x="11543808" y="33270"/>
                  <a:pt x="11553641" y="20032"/>
                  <a:pt x="11567160" y="18288"/>
                </a:cubicBezTo>
                <a:cubicBezTo>
                  <a:pt x="11649003" y="7728"/>
                  <a:pt x="11731752" y="6096"/>
                  <a:pt x="11814048" y="0"/>
                </a:cubicBezTo>
                <a:cubicBezTo>
                  <a:pt x="11902440" y="3048"/>
                  <a:pt x="11991103" y="1591"/>
                  <a:pt x="12079224" y="9144"/>
                </a:cubicBezTo>
                <a:cubicBezTo>
                  <a:pt x="12126089" y="13161"/>
                  <a:pt x="12163114" y="46916"/>
                  <a:pt x="12198096" y="73152"/>
                </a:cubicBezTo>
                <a:cubicBezTo>
                  <a:pt x="12213709" y="84862"/>
                  <a:pt x="12227081" y="99687"/>
                  <a:pt x="12243816" y="109728"/>
                </a:cubicBezTo>
                <a:cubicBezTo>
                  <a:pt x="12257891" y="118173"/>
                  <a:pt x="12274296" y="121920"/>
                  <a:pt x="12289536" y="128016"/>
                </a:cubicBezTo>
                <a:cubicBezTo>
                  <a:pt x="12295632" y="137160"/>
                  <a:pt x="12303965" y="145158"/>
                  <a:pt x="12307824" y="155448"/>
                </a:cubicBezTo>
                <a:cubicBezTo>
                  <a:pt x="12333743" y="224564"/>
                  <a:pt x="12300690" y="332741"/>
                  <a:pt x="12289536" y="384048"/>
                </a:cubicBezTo>
                <a:cubicBezTo>
                  <a:pt x="12287201" y="394787"/>
                  <a:pt x="12277636" y="402537"/>
                  <a:pt x="12271248" y="411480"/>
                </a:cubicBezTo>
                <a:cubicBezTo>
                  <a:pt x="12262390" y="423881"/>
                  <a:pt x="12252270" y="435376"/>
                  <a:pt x="12243816" y="448056"/>
                </a:cubicBezTo>
                <a:cubicBezTo>
                  <a:pt x="12233957" y="462844"/>
                  <a:pt x="12226894" y="479444"/>
                  <a:pt x="12216384" y="493776"/>
                </a:cubicBezTo>
                <a:cubicBezTo>
                  <a:pt x="12193301" y="525253"/>
                  <a:pt x="12177123" y="565850"/>
                  <a:pt x="12143232" y="585216"/>
                </a:cubicBezTo>
                <a:cubicBezTo>
                  <a:pt x="12100560" y="609600"/>
                  <a:pt x="12059793" y="637671"/>
                  <a:pt x="12015216" y="658368"/>
                </a:cubicBezTo>
                <a:cubicBezTo>
                  <a:pt x="11974118" y="677449"/>
                  <a:pt x="11929374" y="687520"/>
                  <a:pt x="11887200" y="704088"/>
                </a:cubicBezTo>
                <a:cubicBezTo>
                  <a:pt x="11439245" y="880070"/>
                  <a:pt x="12070099" y="636719"/>
                  <a:pt x="11640312" y="822960"/>
                </a:cubicBezTo>
                <a:cubicBezTo>
                  <a:pt x="11465856" y="898558"/>
                  <a:pt x="11519251" y="857912"/>
                  <a:pt x="11356848" y="914400"/>
                </a:cubicBezTo>
                <a:cubicBezTo>
                  <a:pt x="11294228" y="936181"/>
                  <a:pt x="11223694" y="980330"/>
                  <a:pt x="11164824" y="1005840"/>
                </a:cubicBezTo>
                <a:cubicBezTo>
                  <a:pt x="11110811" y="1029246"/>
                  <a:pt x="11053681" y="1045179"/>
                  <a:pt x="11000232" y="1069848"/>
                </a:cubicBezTo>
                <a:cubicBezTo>
                  <a:pt x="10913419" y="1109915"/>
                  <a:pt x="10832506" y="1203172"/>
                  <a:pt x="10771632" y="1261872"/>
                </a:cubicBezTo>
                <a:cubicBezTo>
                  <a:pt x="10557026" y="1468813"/>
                  <a:pt x="10756150" y="1294057"/>
                  <a:pt x="10616184" y="1399032"/>
                </a:cubicBezTo>
                <a:cubicBezTo>
                  <a:pt x="10597139" y="1413315"/>
                  <a:pt x="10581127" y="1431547"/>
                  <a:pt x="10561320" y="1444752"/>
                </a:cubicBezTo>
                <a:cubicBezTo>
                  <a:pt x="10513138" y="1476873"/>
                  <a:pt x="10442454" y="1509721"/>
                  <a:pt x="10387584" y="1527048"/>
                </a:cubicBezTo>
                <a:cubicBezTo>
                  <a:pt x="10315218" y="1549901"/>
                  <a:pt x="10254623" y="1550513"/>
                  <a:pt x="10177272" y="1554480"/>
                </a:cubicBezTo>
                <a:cubicBezTo>
                  <a:pt x="10101111" y="1558386"/>
                  <a:pt x="10024872" y="1560576"/>
                  <a:pt x="9948672" y="1563624"/>
                </a:cubicBezTo>
                <a:cubicBezTo>
                  <a:pt x="9906000" y="1569720"/>
                  <a:pt x="9863454" y="1576776"/>
                  <a:pt x="9820656" y="1581912"/>
                </a:cubicBezTo>
                <a:cubicBezTo>
                  <a:pt x="9787230" y="1585923"/>
                  <a:pt x="9753516" y="1587197"/>
                  <a:pt x="9720072" y="1591056"/>
                </a:cubicBezTo>
                <a:cubicBezTo>
                  <a:pt x="9674251" y="1596343"/>
                  <a:pt x="9628632" y="1603248"/>
                  <a:pt x="9582912" y="1609344"/>
                </a:cubicBezTo>
                <a:cubicBezTo>
                  <a:pt x="9528048" y="1630680"/>
                  <a:pt x="9474774" y="1656672"/>
                  <a:pt x="9418320" y="1673352"/>
                </a:cubicBezTo>
                <a:cubicBezTo>
                  <a:pt x="9340322" y="1696397"/>
                  <a:pt x="9257911" y="1703037"/>
                  <a:pt x="9180576" y="1728216"/>
                </a:cubicBezTo>
                <a:cubicBezTo>
                  <a:pt x="9126123" y="1745945"/>
                  <a:pt x="9077953" y="1779255"/>
                  <a:pt x="9025128" y="1801368"/>
                </a:cubicBezTo>
                <a:cubicBezTo>
                  <a:pt x="8946806" y="1834154"/>
                  <a:pt x="8858031" y="1845710"/>
                  <a:pt x="8787384" y="1892808"/>
                </a:cubicBezTo>
                <a:cubicBezTo>
                  <a:pt x="8580223" y="2030916"/>
                  <a:pt x="8711982" y="1938499"/>
                  <a:pt x="8403336" y="2185416"/>
                </a:cubicBezTo>
                <a:cubicBezTo>
                  <a:pt x="8372856" y="2209800"/>
                  <a:pt x="8338008" y="2229555"/>
                  <a:pt x="8311896" y="2258568"/>
                </a:cubicBezTo>
                <a:cubicBezTo>
                  <a:pt x="8222203" y="2358227"/>
                  <a:pt x="8081814" y="2518636"/>
                  <a:pt x="7991856" y="2578608"/>
                </a:cubicBezTo>
                <a:cubicBezTo>
                  <a:pt x="7958429" y="2600893"/>
                  <a:pt x="7916592" y="2629852"/>
                  <a:pt x="7882128" y="2642616"/>
                </a:cubicBezTo>
                <a:cubicBezTo>
                  <a:pt x="7825827" y="2663468"/>
                  <a:pt x="7697908" y="2695285"/>
                  <a:pt x="7626096" y="2706624"/>
                </a:cubicBezTo>
                <a:cubicBezTo>
                  <a:pt x="7598833" y="2710929"/>
                  <a:pt x="7571063" y="2711463"/>
                  <a:pt x="7543800" y="2715768"/>
                </a:cubicBezTo>
                <a:cubicBezTo>
                  <a:pt x="7466401" y="2727989"/>
                  <a:pt x="7414270" y="2747295"/>
                  <a:pt x="7333488" y="2752344"/>
                </a:cubicBezTo>
                <a:cubicBezTo>
                  <a:pt x="7226972" y="2759001"/>
                  <a:pt x="7120128" y="2758440"/>
                  <a:pt x="7013448" y="2761488"/>
                </a:cubicBezTo>
                <a:cubicBezTo>
                  <a:pt x="6816854" y="2853232"/>
                  <a:pt x="6932965" y="2787611"/>
                  <a:pt x="6766560" y="2907792"/>
                </a:cubicBezTo>
                <a:cubicBezTo>
                  <a:pt x="6748742" y="2920661"/>
                  <a:pt x="6727701" y="2929304"/>
                  <a:pt x="6711696" y="2944368"/>
                </a:cubicBezTo>
                <a:cubicBezTo>
                  <a:pt x="6675564" y="2978374"/>
                  <a:pt x="6646197" y="3019011"/>
                  <a:pt x="6611112" y="3054096"/>
                </a:cubicBezTo>
                <a:cubicBezTo>
                  <a:pt x="6563843" y="3101365"/>
                  <a:pt x="6510068" y="3142061"/>
                  <a:pt x="6464808" y="3191256"/>
                </a:cubicBezTo>
                <a:cubicBezTo>
                  <a:pt x="6332023" y="3335588"/>
                  <a:pt x="6459890" y="3232750"/>
                  <a:pt x="6355080" y="3337560"/>
                </a:cubicBezTo>
                <a:cubicBezTo>
                  <a:pt x="6182465" y="3510175"/>
                  <a:pt x="6284866" y="3406141"/>
                  <a:pt x="6117336" y="3529584"/>
                </a:cubicBezTo>
                <a:cubicBezTo>
                  <a:pt x="6094713" y="3546254"/>
                  <a:pt x="6075809" y="3567587"/>
                  <a:pt x="6053328" y="3584448"/>
                </a:cubicBezTo>
                <a:cubicBezTo>
                  <a:pt x="5889473" y="3707339"/>
                  <a:pt x="5988934" y="3629266"/>
                  <a:pt x="5870448" y="3703320"/>
                </a:cubicBezTo>
                <a:cubicBezTo>
                  <a:pt x="5842490" y="3720794"/>
                  <a:pt x="5818123" y="3744447"/>
                  <a:pt x="5788152" y="3758184"/>
                </a:cubicBezTo>
                <a:cubicBezTo>
                  <a:pt x="5744341" y="3778264"/>
                  <a:pt x="5696712" y="3788664"/>
                  <a:pt x="5650992" y="3803904"/>
                </a:cubicBezTo>
                <a:cubicBezTo>
                  <a:pt x="5455920" y="3800856"/>
                  <a:pt x="5260844" y="3791482"/>
                  <a:pt x="5065776" y="3794760"/>
                </a:cubicBezTo>
                <a:cubicBezTo>
                  <a:pt x="4698171" y="3800938"/>
                  <a:pt x="4632662" y="3813815"/>
                  <a:pt x="4334256" y="3849624"/>
                </a:cubicBezTo>
                <a:cubicBezTo>
                  <a:pt x="4048049" y="3945026"/>
                  <a:pt x="4111147" y="3907533"/>
                  <a:pt x="3886200" y="4032504"/>
                </a:cubicBezTo>
                <a:cubicBezTo>
                  <a:pt x="3861064" y="4046469"/>
                  <a:pt x="3834778" y="4059392"/>
                  <a:pt x="3813048" y="4078224"/>
                </a:cubicBezTo>
                <a:cubicBezTo>
                  <a:pt x="3788563" y="4099444"/>
                  <a:pt x="3772561" y="4129093"/>
                  <a:pt x="3749040" y="4151376"/>
                </a:cubicBezTo>
                <a:cubicBezTo>
                  <a:pt x="3714476" y="4184120"/>
                  <a:pt x="3672978" y="4209150"/>
                  <a:pt x="3639312" y="4242816"/>
                </a:cubicBezTo>
                <a:cubicBezTo>
                  <a:pt x="3605646" y="4276482"/>
                  <a:pt x="3582023" y="4319369"/>
                  <a:pt x="3547872" y="4352544"/>
                </a:cubicBezTo>
                <a:cubicBezTo>
                  <a:pt x="3475066" y="4423270"/>
                  <a:pt x="3382681" y="4474451"/>
                  <a:pt x="3319272" y="4553712"/>
                </a:cubicBezTo>
                <a:cubicBezTo>
                  <a:pt x="3261176" y="4626331"/>
                  <a:pt x="3227609" y="4672740"/>
                  <a:pt x="3136392" y="4736592"/>
                </a:cubicBezTo>
                <a:cubicBezTo>
                  <a:pt x="3105912" y="4757928"/>
                  <a:pt x="3078230" y="4783961"/>
                  <a:pt x="3044952" y="4800600"/>
                </a:cubicBezTo>
                <a:cubicBezTo>
                  <a:pt x="3004424" y="4820864"/>
                  <a:pt x="2959923" y="4831991"/>
                  <a:pt x="2916936" y="4846320"/>
                </a:cubicBezTo>
                <a:cubicBezTo>
                  <a:pt x="2803886" y="4884003"/>
                  <a:pt x="2835796" y="4870511"/>
                  <a:pt x="2706624" y="4892040"/>
                </a:cubicBezTo>
                <a:lnTo>
                  <a:pt x="2496312" y="4928616"/>
                </a:lnTo>
                <a:cubicBezTo>
                  <a:pt x="2419934" y="4942937"/>
                  <a:pt x="2344067" y="4959891"/>
                  <a:pt x="2267712" y="4974336"/>
                </a:cubicBezTo>
                <a:cubicBezTo>
                  <a:pt x="2231278" y="4981229"/>
                  <a:pt x="2193878" y="4983318"/>
                  <a:pt x="2157984" y="4992624"/>
                </a:cubicBezTo>
                <a:cubicBezTo>
                  <a:pt x="1826375" y="5078597"/>
                  <a:pt x="2182876" y="5008880"/>
                  <a:pt x="1920240" y="5056632"/>
                </a:cubicBezTo>
                <a:cubicBezTo>
                  <a:pt x="1804416" y="5123688"/>
                  <a:pt x="1694157" y="5201441"/>
                  <a:pt x="1572768" y="5257800"/>
                </a:cubicBezTo>
                <a:cubicBezTo>
                  <a:pt x="1487424" y="5297424"/>
                  <a:pt x="1399832" y="5332527"/>
                  <a:pt x="1316736" y="5376672"/>
                </a:cubicBezTo>
                <a:cubicBezTo>
                  <a:pt x="1302021" y="5384489"/>
                  <a:pt x="988571" y="5577817"/>
                  <a:pt x="877824" y="5623560"/>
                </a:cubicBezTo>
                <a:cubicBezTo>
                  <a:pt x="775278" y="5665916"/>
                  <a:pt x="670813" y="5703475"/>
                  <a:pt x="566928" y="5742432"/>
                </a:cubicBezTo>
                <a:cubicBezTo>
                  <a:pt x="426208" y="5795202"/>
                  <a:pt x="285948" y="5840690"/>
                  <a:pt x="137160" y="5870448"/>
                </a:cubicBezTo>
                <a:cubicBezTo>
                  <a:pt x="91774" y="5879525"/>
                  <a:pt x="46699" y="5888736"/>
                  <a:pt x="0" y="5888736"/>
                </a:cubicBezTo>
              </a:path>
            </a:pathLst>
          </a:custGeom>
          <a:blipFill dpi="0" rotWithShape="1">
            <a:blip r:embed="rId4">
              <a:alphaModFix amt="63000"/>
            </a:blip>
            <a:srcRect/>
            <a:stretch>
              <a:fillRect/>
            </a:stretch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4003912" y="-109053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指南書① 手順を知れ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538377" y="7011293"/>
            <a:ext cx="1178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荷物を落としてはいけない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ことを肝に銘じよ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521340" y="-29252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accent1">
                      <a:lumMod val="50000"/>
                      <a:alpha val="8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適切な呼吸</a:t>
            </a:r>
          </a:p>
        </p:txBody>
      </p:sp>
      <p:pic>
        <p:nvPicPr>
          <p:cNvPr id="33" name="図 3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578681C-59BF-3CCB-B537-2F87D6410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9327" y="2732489"/>
            <a:ext cx="1097446" cy="129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42CA4B2-B16B-3017-11FF-44D19D7FCBF3}"/>
              </a:ext>
            </a:extLst>
          </p:cNvPr>
          <p:cNvGrpSpPr/>
          <p:nvPr/>
        </p:nvGrpSpPr>
        <p:grpSpPr>
          <a:xfrm>
            <a:off x="2353026" y="662807"/>
            <a:ext cx="1811301" cy="2230117"/>
            <a:chOff x="602471" y="93926"/>
            <a:chExt cx="1436927" cy="2180741"/>
          </a:xfrm>
        </p:grpSpPr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1E4E826F-A437-2936-D39D-A0B41501BB36}"/>
                </a:ext>
              </a:extLst>
            </p:cNvPr>
            <p:cNvSpPr/>
            <p:nvPr/>
          </p:nvSpPr>
          <p:spPr>
            <a:xfrm rot="10800000">
              <a:off x="602471" y="680603"/>
              <a:ext cx="842400" cy="14604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pic>
          <p:nvPicPr>
            <p:cNvPr id="32" name="図 31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E6D3C0DE-DEDB-91C5-6635-5B88EF16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1" y="767801"/>
              <a:ext cx="518402" cy="15068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図 33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333B4F2-0E79-FD2C-831D-AAE3ECAED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379166">
              <a:off x="750863" y="1304365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DFFA353-41FF-E2FB-10D2-2273A587C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709731">
              <a:off x="985682" y="809768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9FF091-787D-CFBA-FEC3-E3EF2FFA9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5400000" flipH="1">
              <a:off x="1632171" y="102302"/>
              <a:ext cx="415603" cy="398851"/>
            </a:xfrm>
            <a:prstGeom prst="rect">
              <a:avLst/>
            </a:prstGeom>
            <a:effectLst>
              <a:glow rad="101600">
                <a:srgbClr val="FFFF00">
                  <a:alpha val="9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B534F54A-C998-A506-F87C-3C5FFC41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87698" flipH="1">
              <a:off x="1077028" y="348895"/>
              <a:ext cx="614980" cy="339071"/>
            </a:xfrm>
            <a:prstGeom prst="rect">
              <a:avLst/>
            </a:prstGeom>
            <a:effectLst>
              <a:glow rad="76200">
                <a:schemeClr val="tx1">
                  <a:lumMod val="65000"/>
                  <a:lumOff val="35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6607460" y="6324371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落ち着いてゆっくり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慣れたら素早く</a:t>
            </a:r>
          </a:p>
        </p:txBody>
      </p:sp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869160" y="2414030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423982" y="4659757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6101" y="3838951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42675" y="3362280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6763069" y="3141956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8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行書体" panose="03000609000000000000" pitchFamily="65" charset="-128"/>
                <a:ea typeface="HG行書体" panose="03000609000000000000" pitchFamily="65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8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95049" y="3182876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598978" y="550354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3060" y="4614053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281688" y="4149154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827835" y="3079946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8835202" y="2218767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見極めた</a:t>
            </a:r>
            <a:r>
              <a:rPr kumimoji="1"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移動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32B927-3363-9E98-FA38-0A3ECC707681}"/>
              </a:ext>
            </a:extLst>
          </p:cNvPr>
          <p:cNvSpPr/>
          <p:nvPr/>
        </p:nvSpPr>
        <p:spPr>
          <a:xfrm>
            <a:off x="11559306" y="1183061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9" name="図 38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668D44AD-3127-DE55-B8E3-C7209FFE3F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1588480" y="-114440"/>
            <a:ext cx="563883" cy="1446008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D8CD00F-198D-84F1-604C-412826872D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42374" y="282896"/>
            <a:ext cx="586901" cy="590689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星: 4 pt 39">
            <a:extLst>
              <a:ext uri="{FF2B5EF4-FFF2-40B4-BE49-F238E27FC236}">
                <a16:creationId xmlns:a16="http://schemas.microsoft.com/office/drawing/2014/main" id="{B1486469-E4CC-A6FD-3B3D-5F60BFADE2AE}"/>
              </a:ext>
            </a:extLst>
          </p:cNvPr>
          <p:cNvSpPr/>
          <p:nvPr/>
        </p:nvSpPr>
        <p:spPr>
          <a:xfrm>
            <a:off x="11101670" y="222661"/>
            <a:ext cx="201855" cy="295536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1" name="星: 4 pt 40">
            <a:extLst>
              <a:ext uri="{FF2B5EF4-FFF2-40B4-BE49-F238E27FC236}">
                <a16:creationId xmlns:a16="http://schemas.microsoft.com/office/drawing/2014/main" id="{7C3546E7-1E00-398A-7D8F-EC97690CFE93}"/>
              </a:ext>
            </a:extLst>
          </p:cNvPr>
          <p:cNvSpPr/>
          <p:nvPr/>
        </p:nvSpPr>
        <p:spPr>
          <a:xfrm>
            <a:off x="11349044" y="153218"/>
            <a:ext cx="128468" cy="146924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9D3CB09-01AF-A4B9-E620-8A2D2480D7E3}"/>
              </a:ext>
            </a:extLst>
          </p:cNvPr>
          <p:cNvSpPr/>
          <p:nvPr/>
        </p:nvSpPr>
        <p:spPr>
          <a:xfrm>
            <a:off x="-18537" y="5946682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8" name="図 4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C3336BEC-9DE8-334A-6B72-7EF0E37F58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0" y="4648478"/>
            <a:ext cx="630299" cy="138956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図 4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48846D1-59EF-A72C-2247-62C7CF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825167" y="4422377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85639D4-9032-EA08-3567-0F0069E82E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1298307" y="5128342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51DCC43-43C7-9185-9A43-679FCF7D1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1581759" y="4911082"/>
            <a:ext cx="468794" cy="18184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A661D54-DC2B-C442-3019-22ED3DFCEA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4362532" y="2933866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2ED2142-0AE4-C90E-4736-2E76DF0DAE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3962708" y="3598426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9B874AD-47B3-8CA6-228E-A1414729A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4279731" y="3363950"/>
            <a:ext cx="303304" cy="1658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図 5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A9CDF4C-4E96-EDB5-78FD-3C637D1D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445" flipH="1">
            <a:off x="10075683" y="903258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図 58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675C0DA8-6EAD-9B93-FD0E-E204BA70F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92502">
            <a:off x="10527633" y="689650"/>
            <a:ext cx="468794" cy="21506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図 5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8F725D9-1483-E43A-D7C0-1FCCC740B9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7231648" y="1852883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75019AF-1F47-F423-B515-B9F9D2A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6942790" y="2213373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DBF70A1-52C5-D8A3-4C12-A71B6E92C81A}"/>
              </a:ext>
            </a:extLst>
          </p:cNvPr>
          <p:cNvSpPr txBox="1"/>
          <p:nvPr/>
        </p:nvSpPr>
        <p:spPr>
          <a:xfrm>
            <a:off x="3174341" y="1311100"/>
            <a:ext cx="3918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上げるほど不安定になり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バランス</a:t>
            </a:r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を崩して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荷物が飛んで行ってしまう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B5D4BB-4F93-D509-93D8-6C0F9CB01A52}"/>
              </a:ext>
            </a:extLst>
          </p:cNvPr>
          <p:cNvGrpSpPr/>
          <p:nvPr/>
        </p:nvGrpSpPr>
        <p:grpSpPr>
          <a:xfrm>
            <a:off x="101584" y="768196"/>
            <a:ext cx="1997181" cy="2609166"/>
            <a:chOff x="288757" y="1178291"/>
            <a:chExt cx="3333041" cy="4190987"/>
          </a:xfrm>
        </p:grpSpPr>
        <p:pic>
          <p:nvPicPr>
            <p:cNvPr id="2" name="図 1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C5D8380-499F-FD27-0F30-11E3E228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57" y="3287155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875D0AE9-0B45-8B2D-9FF5-DD99BCAB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397989" y="2601654"/>
              <a:ext cx="1094977" cy="42473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図 1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8E6F01-A4A1-B729-1405-044ECE1A7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461565" y="1178291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8BEC33B-869C-C910-F28A-B0BE7982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454" y="3297616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図 18" descr="光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36FCD77-283E-F24B-13C8-2417A4DE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6" r="40957" b="17334"/>
            <a:stretch/>
          </p:blipFill>
          <p:spPr>
            <a:xfrm rot="5400000">
              <a:off x="2126002" y="1639251"/>
              <a:ext cx="896810" cy="845587"/>
            </a:xfrm>
            <a:prstGeom prst="rect">
              <a:avLst/>
            </a:prstGeom>
          </p:spPr>
        </p:pic>
        <p:pic>
          <p:nvPicPr>
            <p:cNvPr id="17" name="図 1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D17BBE7-C125-6BC9-98F9-F5B6E6C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943396" y="2117956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8037" y="3300504"/>
            <a:ext cx="21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自身の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タイミングで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吹いて浮かせ</a:t>
            </a:r>
          </a:p>
        </p:txBody>
      </p:sp>
      <p:pic>
        <p:nvPicPr>
          <p:cNvPr id="67" name="図 66" descr="ロゴ&#10;&#10;自動的に生成された説明">
            <a:extLst>
              <a:ext uri="{FF2B5EF4-FFF2-40B4-BE49-F238E27FC236}">
                <a16:creationId xmlns:a16="http://schemas.microsoft.com/office/drawing/2014/main" id="{E5CDA425-AC03-42EE-7BF3-7ACFF4F2EB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1080" y="1167775"/>
            <a:ext cx="1310929" cy="1310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座る, 暗い, 横, 立つ が含まれている画像&#10;&#10;自動的に生成された説明">
            <a:extLst>
              <a:ext uri="{FF2B5EF4-FFF2-40B4-BE49-F238E27FC236}">
                <a16:creationId xmlns:a16="http://schemas.microsoft.com/office/drawing/2014/main" id="{6441F26A-3266-7A01-9C9C-42318D61D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3277" y="3120306"/>
            <a:ext cx="1028527" cy="77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図 72" descr="木 が含まれている画像&#10;&#10;自動的に生成された説明">
            <a:extLst>
              <a:ext uri="{FF2B5EF4-FFF2-40B4-BE49-F238E27FC236}">
                <a16:creationId xmlns:a16="http://schemas.microsoft.com/office/drawing/2014/main" id="{B68CDB02-4FEB-20B2-11EC-A836F240C9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5808" y="4120975"/>
            <a:ext cx="1013272" cy="1126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2E08CBE-60B3-089F-C26B-BF15C2B8787A}"/>
              </a:ext>
            </a:extLst>
          </p:cNvPr>
          <p:cNvSpPr txBox="1"/>
          <p:nvPr/>
        </p:nvSpPr>
        <p:spPr>
          <a:xfrm>
            <a:off x="1042543" y="5715377"/>
            <a:ext cx="6098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水に落とすことなく</a:t>
            </a:r>
            <a:endParaRPr kumimoji="1" lang="en-US" altLang="ja-JP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目標まで届けよ！</a:t>
            </a:r>
            <a:endParaRPr kumimoji="1" lang="ja-JP" altLang="en-US" sz="3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0D653E-5BAD-FD22-F2D0-63F5A2A38EF4}"/>
              </a:ext>
            </a:extLst>
          </p:cNvPr>
          <p:cNvSpPr txBox="1"/>
          <p:nvPr/>
        </p:nvSpPr>
        <p:spPr>
          <a:xfrm>
            <a:off x="8243873" y="4114687"/>
            <a:ext cx="291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川の流れに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沿う、逆らう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も自由自在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66E6E9-E794-6612-156A-D410D7C18B9D}"/>
              </a:ext>
            </a:extLst>
          </p:cNvPr>
          <p:cNvSpPr txBox="1"/>
          <p:nvPr/>
        </p:nvSpPr>
        <p:spPr>
          <a:xfrm>
            <a:off x="1284846" y="20628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上手く避けて</a:t>
            </a:r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進め</a:t>
            </a:r>
            <a:endParaRPr kumimoji="1" lang="ja-JP" altLang="en-US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60DC5B-4510-503A-41F9-532454D063E8}"/>
              </a:ext>
            </a:extLst>
          </p:cNvPr>
          <p:cNvSpPr txBox="1"/>
          <p:nvPr/>
        </p:nvSpPr>
        <p:spPr>
          <a:xfrm>
            <a:off x="2572449" y="0"/>
            <a:ext cx="7047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②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活路は己で導くべし</a:t>
            </a:r>
            <a:endParaRPr kumimoji="1" lang="ja-JP" altLang="en-US" sz="400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E0C1D33-5045-5C3B-A1BD-9636B7FEE0FD}"/>
              </a:ext>
            </a:extLst>
          </p:cNvPr>
          <p:cNvGrpSpPr/>
          <p:nvPr/>
        </p:nvGrpSpPr>
        <p:grpSpPr>
          <a:xfrm>
            <a:off x="9093627" y="3235340"/>
            <a:ext cx="3048450" cy="2853535"/>
            <a:chOff x="8756966" y="2830888"/>
            <a:chExt cx="3367732" cy="3101203"/>
          </a:xfrm>
        </p:grpSpPr>
        <p:pic>
          <p:nvPicPr>
            <p:cNvPr id="44" name="図 4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7598B00-0B50-9F58-96B8-21CAFB77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02160" y="4538361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7144F89-807A-D3A4-E649-CEED437E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984880" y="4430989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図 4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9898696-7EC3-E11F-1ECD-5F66CBFBD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771973" y="3727935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図 46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0913E1B-60D2-FB25-A471-8A4E0ED6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5096" y="4584006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22329FA-01C3-4715-FACE-825C3E32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195218" y="4176426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図 4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46BC839-A7BE-2D84-C4DB-6D1C1DBEC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116786" y="3419068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DFB16D4-2C11-C2BB-C977-6FB5D0BD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34030" y="451319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FAE77A2C-24CF-083C-742D-CBBC030F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916750" y="4405823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5B092CF-A41A-66D8-6CF7-CFBFB46DC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703843" y="3702769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図 3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9459E46-1ABA-C7F4-BB89-63B9EA0C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57259" y="454476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図 38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20A8A1AE-2125-7C50-8A01-F877C721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1427381" y="4137188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図 39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3420B71-3288-B3D8-39DC-1F103975C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1402040" y="3316531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C405ABA-6DB9-153D-3F90-10B345D1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56966" y="4558840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図 2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EF136FD-946A-C05B-FE88-F2487678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127088" y="4151260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図 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1C7525-4FE6-0C13-098D-DD92097F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048656" y="3393902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F8DA8A26-58A8-B545-5F1E-94C628F74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rot="379914" flipH="1">
              <a:off x="8814374" y="2830888"/>
              <a:ext cx="2768340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4558837-AC2F-D8F8-7D4E-818E9674D9E4}"/>
                </a:ext>
              </a:extLst>
            </p:cNvPr>
            <p:cNvSpPr txBox="1"/>
            <p:nvPr/>
          </p:nvSpPr>
          <p:spPr>
            <a:xfrm>
              <a:off x="9223581" y="5136559"/>
              <a:ext cx="2442223" cy="795532"/>
            </a:xfrm>
            <a:prstGeom prst="rect">
              <a:avLst/>
            </a:prstGeom>
            <a:noFill/>
          </p:spPr>
          <p:txBody>
            <a:bodyPr wrap="none" rtlCol="0">
              <a:prstTxWarp prst="textSlantUp">
                <a:avLst>
                  <a:gd name="adj" fmla="val 37164"/>
                </a:avLst>
              </a:prstTxWarp>
              <a:spAutoFit/>
            </a:bodyPr>
            <a:lstStyle/>
            <a:p>
              <a:pPr algn="ctr"/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8000">
                        <a:schemeClr val="accent5">
                          <a:lumMod val="40000"/>
                          <a:lumOff val="60000"/>
                        </a:schemeClr>
                      </a:gs>
                      <a:gs pos="7900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下から細かく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60A3376-635B-BC35-2D58-91F8784B08E4}"/>
              </a:ext>
            </a:extLst>
          </p:cNvPr>
          <p:cNvGrpSpPr/>
          <p:nvPr/>
        </p:nvGrpSpPr>
        <p:grpSpPr>
          <a:xfrm>
            <a:off x="5936868" y="2646590"/>
            <a:ext cx="3148247" cy="3471641"/>
            <a:chOff x="4697156" y="1583332"/>
            <a:chExt cx="4049631" cy="4466917"/>
          </a:xfrm>
        </p:grpSpPr>
        <p:pic>
          <p:nvPicPr>
            <p:cNvPr id="20" name="図 19" descr="ロゴ&#10;&#10;自動的に生成された説明">
              <a:extLst>
                <a:ext uri="{FF2B5EF4-FFF2-40B4-BE49-F238E27FC236}">
                  <a16:creationId xmlns:a16="http://schemas.microsoft.com/office/drawing/2014/main" id="{1A533648-AC65-0ED7-7DF0-02EA98DF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5820779" y="3060477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図 2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B7FCBD-1D84-A32E-2926-D07785FB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5600" y="461301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矢印: 上カーブ 28">
              <a:extLst>
                <a:ext uri="{FF2B5EF4-FFF2-40B4-BE49-F238E27FC236}">
                  <a16:creationId xmlns:a16="http://schemas.microsoft.com/office/drawing/2014/main" id="{8D99BD1D-5AB5-2E9A-2EA5-60CBF1BC58D9}"/>
                </a:ext>
              </a:extLst>
            </p:cNvPr>
            <p:cNvSpPr/>
            <p:nvPr/>
          </p:nvSpPr>
          <p:spPr>
            <a:xfrm>
              <a:off x="5496223" y="5597326"/>
              <a:ext cx="2644918" cy="452923"/>
            </a:xfrm>
            <a:prstGeom prst="curvedUpArrow">
              <a:avLst>
                <a:gd name="adj1" fmla="val 38247"/>
                <a:gd name="adj2" fmla="val 118613"/>
                <a:gd name="adj3" fmla="val 36207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3" name="図 2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5EB9B01-5335-B782-3256-CD88D846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97156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図 2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ED8007B5-EB0B-31CF-4BE4-ACA05489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562282" y="3534050"/>
              <a:ext cx="185277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37F0BA-342B-F716-DEFD-CD6AFDE6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0219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図 2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4AE8C74-34DF-49F4-AB05-A357FFF7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6809">
              <a:off x="7814542" y="4068767"/>
              <a:ext cx="956245" cy="174158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図 30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1E6B3EF-25DC-3052-7B7B-2374FD34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5603198" y="1583332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図 31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ADB11B4-369B-2710-6AF0-04A2EDC0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004797">
              <a:off x="8052105" y="2887853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E03CA9E-75EB-D55B-62AE-06245508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8223565">
              <a:off x="6863443" y="2064124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  <a:alpha val="74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0801DDD-B475-409B-ACCE-E69A3EAAF779}"/>
                </a:ext>
              </a:extLst>
            </p:cNvPr>
            <p:cNvSpPr txBox="1"/>
            <p:nvPr/>
          </p:nvSpPr>
          <p:spPr>
            <a:xfrm rot="455575">
              <a:off x="5359792" y="3022817"/>
              <a:ext cx="3363914" cy="1096768"/>
            </a:xfrm>
            <a:prstGeom prst="rect">
              <a:avLst/>
            </a:prstGeom>
            <a:noFill/>
          </p:spPr>
          <p:txBody>
            <a:bodyPr wrap="none" rtlCol="0">
              <a:prstTxWarp prst="textSlantDown">
                <a:avLst/>
              </a:prstTxWarp>
              <a:spAutoFit/>
            </a:bodyPr>
            <a:lstStyle/>
            <a:p>
              <a:pPr algn="ctr"/>
              <a:r>
                <a:rPr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上</a:t>
              </a:r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から一発で</a:t>
              </a: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67B1E8F-BDF3-B18B-5E9F-D17F38EC9F3F}"/>
              </a:ext>
            </a:extLst>
          </p:cNvPr>
          <p:cNvSpPr txBox="1"/>
          <p:nvPr/>
        </p:nvSpPr>
        <p:spPr>
          <a:xfrm>
            <a:off x="6729401" y="5942227"/>
            <a:ext cx="4929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慎重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に、時に</a:t>
            </a:r>
            <a:r>
              <a:rPr lang="ja-JP" altLang="en-US" sz="54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</a:t>
            </a:r>
            <a:r>
              <a:rPr lang="ja-JP" altLang="en-US" sz="28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胆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endParaRPr kumimoji="1" lang="ja-JP" altLang="en-US" sz="40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AE9B584-DFDB-DD0D-A018-781314B9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615" y="46375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9193145-487B-7AA4-292B-AFE56784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47148" y="40249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7CE4517A-EA87-7280-5805-F6A9A209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1066086" y="3707873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05E7682-407E-DE89-69CB-C65E7EFA1B23}"/>
              </a:ext>
            </a:extLst>
          </p:cNvPr>
          <p:cNvGrpSpPr/>
          <p:nvPr/>
        </p:nvGrpSpPr>
        <p:grpSpPr>
          <a:xfrm>
            <a:off x="10397214" y="517344"/>
            <a:ext cx="1539655" cy="2570253"/>
            <a:chOff x="10493515" y="670377"/>
            <a:chExt cx="1517297" cy="2470394"/>
          </a:xfrm>
        </p:grpSpPr>
        <p:pic>
          <p:nvPicPr>
            <p:cNvPr id="58" name="図 5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30414F-A1D9-6CA9-D426-6039B09A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29408" y="1812893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74D1014-BBC8-8C92-1161-355D6B46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93638" y="1463698"/>
              <a:ext cx="457579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ロゴ&#10;&#10;自動的に生成された説明">
              <a:extLst>
                <a:ext uri="{FF2B5EF4-FFF2-40B4-BE49-F238E27FC236}">
                  <a16:creationId xmlns:a16="http://schemas.microsoft.com/office/drawing/2014/main" id="{118308ED-EC05-9306-A834-77C5FF4D5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10493515" y="999771"/>
              <a:ext cx="1517297" cy="799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図 5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4DE1C92-A521-C5F0-B9B7-01F87152A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11006319" y="670377"/>
              <a:ext cx="441815" cy="444666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乗算記号 59">
              <a:extLst>
                <a:ext uri="{FF2B5EF4-FFF2-40B4-BE49-F238E27FC236}">
                  <a16:creationId xmlns:a16="http://schemas.microsoft.com/office/drawing/2014/main" id="{AD45C880-638B-0570-D2FD-D3FC90F7A451}"/>
                </a:ext>
              </a:extLst>
            </p:cNvPr>
            <p:cNvSpPr/>
            <p:nvPr/>
          </p:nvSpPr>
          <p:spPr>
            <a:xfrm>
              <a:off x="10567981" y="700674"/>
              <a:ext cx="1202123" cy="1188883"/>
            </a:xfrm>
            <a:prstGeom prst="mathMultiply">
              <a:avLst>
                <a:gd name="adj1" fmla="val 6520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1" name="図 6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873965-8CC0-CC68-C788-3A8F468A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768691" y="323219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141DBA-03CD-8AFE-5C4E-8378A5ECC08B}"/>
              </a:ext>
            </a:extLst>
          </p:cNvPr>
          <p:cNvSpPr txBox="1"/>
          <p:nvPr/>
        </p:nvSpPr>
        <p:spPr>
          <a:xfrm>
            <a:off x="925772" y="10381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障害物が配達を妨げる</a:t>
            </a:r>
            <a:endParaRPr lang="en-US" altLang="ja-JP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68E47A1-3BD8-25B5-8006-E1BDD4929F7D}"/>
              </a:ext>
            </a:extLst>
          </p:cNvPr>
          <p:cNvSpPr txBox="1"/>
          <p:nvPr/>
        </p:nvSpPr>
        <p:spPr>
          <a:xfrm>
            <a:off x="922780" y="5963753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荷物を操れなくなると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84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失敗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となってしまう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BA651F0-1A21-89C6-1E49-3A4C7D9ECA71}"/>
              </a:ext>
            </a:extLst>
          </p:cNvPr>
          <p:cNvSpPr txBox="1"/>
          <p:nvPr/>
        </p:nvSpPr>
        <p:spPr>
          <a:xfrm rot="895175">
            <a:off x="6839433" y="3154261"/>
            <a:ext cx="5416774" cy="98794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19592"/>
              </a:avLst>
            </a:prstTxWarp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己だけの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突破口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を見つけよ！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3A72F3-B905-D8C7-E145-75AAAC4FC2F0}"/>
              </a:ext>
            </a:extLst>
          </p:cNvPr>
          <p:cNvSpPr txBox="1"/>
          <p:nvPr/>
        </p:nvSpPr>
        <p:spPr>
          <a:xfrm>
            <a:off x="7010795" y="145277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空気を通さない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ような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障害物も存在する</a:t>
            </a:r>
          </a:p>
        </p:txBody>
      </p:sp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CE40A7-EC3E-A716-43D8-E50E69AA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821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793C-C546-A6EC-F2C6-D90A32E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2390736" y="4127058"/>
            <a:ext cx="575256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3774982-F555-9B72-C4C8-593D8670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48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452AED7-3CF5-5EFE-229A-C8C24966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467811" y="39352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49D85C0-002E-7C15-0488-7FBBF3A1F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9078548">
            <a:off x="2473394" y="341150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A86616F-F2DF-9D04-DFFC-ACF24680E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4766209" y="3136181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矢印: 下カーブ 18">
            <a:extLst>
              <a:ext uri="{FF2B5EF4-FFF2-40B4-BE49-F238E27FC236}">
                <a16:creationId xmlns:a16="http://schemas.microsoft.com/office/drawing/2014/main" id="{D32B0A01-B5F2-E12F-C136-17CC9F5B0366}"/>
              </a:ext>
            </a:extLst>
          </p:cNvPr>
          <p:cNvSpPr/>
          <p:nvPr/>
        </p:nvSpPr>
        <p:spPr>
          <a:xfrm>
            <a:off x="1324803" y="2783507"/>
            <a:ext cx="1216152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図 2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9A8D35-1D1C-3C7F-4310-BCED1482F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8802141">
            <a:off x="1679693" y="2751078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0801154B-08CB-9EC3-0D42-002C8572D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3203153" y="3707872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4E82BA1E-4DAD-E03C-9CD4-CD115247CCA8}"/>
              </a:ext>
            </a:extLst>
          </p:cNvPr>
          <p:cNvSpPr/>
          <p:nvPr/>
        </p:nvSpPr>
        <p:spPr>
          <a:xfrm rot="20805016">
            <a:off x="3150350" y="2817906"/>
            <a:ext cx="1447121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41" name="図 4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5B3CBA0-EBEB-C496-C20C-86C43782F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902409">
            <a:off x="3592879" y="2686765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04B8953-A361-23CF-47C0-1F657A60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027" y="4645653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E84F54-63DC-8D25-21F8-EB7863EA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8696" y="4668809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0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EE33B202-B861-4EE8-31FD-C996A5CA616F}"/>
              </a:ext>
            </a:extLst>
          </p:cNvPr>
          <p:cNvSpPr/>
          <p:nvPr/>
        </p:nvSpPr>
        <p:spPr>
          <a:xfrm>
            <a:off x="-130793" y="877213"/>
            <a:ext cx="12322793" cy="5954504"/>
          </a:xfrm>
          <a:custGeom>
            <a:avLst/>
            <a:gdLst>
              <a:gd name="connsiteX0" fmla="*/ 786384 w 12307824"/>
              <a:gd name="connsiteY0" fmla="*/ 192024 h 6135624"/>
              <a:gd name="connsiteX1" fmla="*/ 905256 w 12307824"/>
              <a:gd name="connsiteY1" fmla="*/ 182880 h 6135624"/>
              <a:gd name="connsiteX2" fmla="*/ 1993392 w 12307824"/>
              <a:gd name="connsiteY2" fmla="*/ 228600 h 6135624"/>
              <a:gd name="connsiteX3" fmla="*/ 2852928 w 12307824"/>
              <a:gd name="connsiteY3" fmla="*/ 246888 h 6135624"/>
              <a:gd name="connsiteX4" fmla="*/ 4462272 w 12307824"/>
              <a:gd name="connsiteY4" fmla="*/ 237744 h 6135624"/>
              <a:gd name="connsiteX5" fmla="*/ 5047488 w 12307824"/>
              <a:gd name="connsiteY5" fmla="*/ 219456 h 6135624"/>
              <a:gd name="connsiteX6" fmla="*/ 5998464 w 12307824"/>
              <a:gd name="connsiteY6" fmla="*/ 228600 h 6135624"/>
              <a:gd name="connsiteX7" fmla="*/ 6812280 w 12307824"/>
              <a:gd name="connsiteY7" fmla="*/ 210312 h 6135624"/>
              <a:gd name="connsiteX8" fmla="*/ 7315200 w 12307824"/>
              <a:gd name="connsiteY8" fmla="*/ 164592 h 6135624"/>
              <a:gd name="connsiteX9" fmla="*/ 7836408 w 12307824"/>
              <a:gd name="connsiteY9" fmla="*/ 137160 h 6135624"/>
              <a:gd name="connsiteX10" fmla="*/ 8101584 w 12307824"/>
              <a:gd name="connsiteY10" fmla="*/ 118872 h 6135624"/>
              <a:gd name="connsiteX11" fmla="*/ 8403336 w 12307824"/>
              <a:gd name="connsiteY11" fmla="*/ 100584 h 6135624"/>
              <a:gd name="connsiteX12" fmla="*/ 8778240 w 12307824"/>
              <a:gd name="connsiteY12" fmla="*/ 64008 h 6135624"/>
              <a:gd name="connsiteX13" fmla="*/ 9390888 w 12307824"/>
              <a:gd name="connsiteY13" fmla="*/ 54864 h 6135624"/>
              <a:gd name="connsiteX14" fmla="*/ 9756648 w 12307824"/>
              <a:gd name="connsiteY14" fmla="*/ 27432 h 6135624"/>
              <a:gd name="connsiteX15" fmla="*/ 10177272 w 12307824"/>
              <a:gd name="connsiteY15" fmla="*/ 18288 h 6135624"/>
              <a:gd name="connsiteX16" fmla="*/ 11228832 w 12307824"/>
              <a:gd name="connsiteY16" fmla="*/ 0 h 6135624"/>
              <a:gd name="connsiteX17" fmla="*/ 11484864 w 12307824"/>
              <a:gd name="connsiteY17" fmla="*/ 18288 h 6135624"/>
              <a:gd name="connsiteX18" fmla="*/ 11658600 w 12307824"/>
              <a:gd name="connsiteY18" fmla="*/ 91440 h 6135624"/>
              <a:gd name="connsiteX19" fmla="*/ 12042648 w 12307824"/>
              <a:gd name="connsiteY19" fmla="*/ 164592 h 6135624"/>
              <a:gd name="connsiteX20" fmla="*/ 12207240 w 12307824"/>
              <a:gd name="connsiteY20" fmla="*/ 265176 h 6135624"/>
              <a:gd name="connsiteX21" fmla="*/ 12271248 w 12307824"/>
              <a:gd name="connsiteY21" fmla="*/ 310896 h 6135624"/>
              <a:gd name="connsiteX22" fmla="*/ 12280392 w 12307824"/>
              <a:gd name="connsiteY22" fmla="*/ 356616 h 6135624"/>
              <a:gd name="connsiteX23" fmla="*/ 12298680 w 12307824"/>
              <a:gd name="connsiteY23" fmla="*/ 411480 h 6135624"/>
              <a:gd name="connsiteX24" fmla="*/ 12252960 w 12307824"/>
              <a:gd name="connsiteY24" fmla="*/ 822960 h 6135624"/>
              <a:gd name="connsiteX25" fmla="*/ 12198096 w 12307824"/>
              <a:gd name="connsiteY25" fmla="*/ 987552 h 6135624"/>
              <a:gd name="connsiteX26" fmla="*/ 12106656 w 12307824"/>
              <a:gd name="connsiteY26" fmla="*/ 1152144 h 6135624"/>
              <a:gd name="connsiteX27" fmla="*/ 11868912 w 12307824"/>
              <a:gd name="connsiteY27" fmla="*/ 1472184 h 6135624"/>
              <a:gd name="connsiteX28" fmla="*/ 11631168 w 12307824"/>
              <a:gd name="connsiteY28" fmla="*/ 1664208 h 6135624"/>
              <a:gd name="connsiteX29" fmla="*/ 11384280 w 12307824"/>
              <a:gd name="connsiteY29" fmla="*/ 1792224 h 6135624"/>
              <a:gd name="connsiteX30" fmla="*/ 10936224 w 12307824"/>
              <a:gd name="connsiteY30" fmla="*/ 1993392 h 6135624"/>
              <a:gd name="connsiteX31" fmla="*/ 10789920 w 12307824"/>
              <a:gd name="connsiteY31" fmla="*/ 2066544 h 6135624"/>
              <a:gd name="connsiteX32" fmla="*/ 10524744 w 12307824"/>
              <a:gd name="connsiteY32" fmla="*/ 2240280 h 6135624"/>
              <a:gd name="connsiteX33" fmla="*/ 9976104 w 12307824"/>
              <a:gd name="connsiteY33" fmla="*/ 2478024 h 6135624"/>
              <a:gd name="connsiteX34" fmla="*/ 9820656 w 12307824"/>
              <a:gd name="connsiteY34" fmla="*/ 2542032 h 6135624"/>
              <a:gd name="connsiteX35" fmla="*/ 9701784 w 12307824"/>
              <a:gd name="connsiteY35" fmla="*/ 2596896 h 6135624"/>
              <a:gd name="connsiteX36" fmla="*/ 9180576 w 12307824"/>
              <a:gd name="connsiteY36" fmla="*/ 2788920 h 6135624"/>
              <a:gd name="connsiteX37" fmla="*/ 8677656 w 12307824"/>
              <a:gd name="connsiteY37" fmla="*/ 2944368 h 6135624"/>
              <a:gd name="connsiteX38" fmla="*/ 8174736 w 12307824"/>
              <a:gd name="connsiteY38" fmla="*/ 3063240 h 6135624"/>
              <a:gd name="connsiteX39" fmla="*/ 7772400 w 12307824"/>
              <a:gd name="connsiteY39" fmla="*/ 3209544 h 6135624"/>
              <a:gd name="connsiteX40" fmla="*/ 7616952 w 12307824"/>
              <a:gd name="connsiteY40" fmla="*/ 3246120 h 6135624"/>
              <a:gd name="connsiteX41" fmla="*/ 7488936 w 12307824"/>
              <a:gd name="connsiteY41" fmla="*/ 3291840 h 6135624"/>
              <a:gd name="connsiteX42" fmla="*/ 6894576 w 12307824"/>
              <a:gd name="connsiteY42" fmla="*/ 3429000 h 6135624"/>
              <a:gd name="connsiteX43" fmla="*/ 6565392 w 12307824"/>
              <a:gd name="connsiteY43" fmla="*/ 3538728 h 6135624"/>
              <a:gd name="connsiteX44" fmla="*/ 5916168 w 12307824"/>
              <a:gd name="connsiteY44" fmla="*/ 3694176 h 6135624"/>
              <a:gd name="connsiteX45" fmla="*/ 5769864 w 12307824"/>
              <a:gd name="connsiteY45" fmla="*/ 3730752 h 6135624"/>
              <a:gd name="connsiteX46" fmla="*/ 5577840 w 12307824"/>
              <a:gd name="connsiteY46" fmla="*/ 3767328 h 6135624"/>
              <a:gd name="connsiteX47" fmla="*/ 5202936 w 12307824"/>
              <a:gd name="connsiteY47" fmla="*/ 3831336 h 6135624"/>
              <a:gd name="connsiteX48" fmla="*/ 4855464 w 12307824"/>
              <a:gd name="connsiteY48" fmla="*/ 3904488 h 6135624"/>
              <a:gd name="connsiteX49" fmla="*/ 4425696 w 12307824"/>
              <a:gd name="connsiteY49" fmla="*/ 4023360 h 6135624"/>
              <a:gd name="connsiteX50" fmla="*/ 4142232 w 12307824"/>
              <a:gd name="connsiteY50" fmla="*/ 4078224 h 6135624"/>
              <a:gd name="connsiteX51" fmla="*/ 3977640 w 12307824"/>
              <a:gd name="connsiteY51" fmla="*/ 4123944 h 6135624"/>
              <a:gd name="connsiteX52" fmla="*/ 3630168 w 12307824"/>
              <a:gd name="connsiteY52" fmla="*/ 4215384 h 6135624"/>
              <a:gd name="connsiteX53" fmla="*/ 3310128 w 12307824"/>
              <a:gd name="connsiteY53" fmla="*/ 4297680 h 6135624"/>
              <a:gd name="connsiteX54" fmla="*/ 2999232 w 12307824"/>
              <a:gd name="connsiteY54" fmla="*/ 4334256 h 6135624"/>
              <a:gd name="connsiteX55" fmla="*/ 2935224 w 12307824"/>
              <a:gd name="connsiteY55" fmla="*/ 4352544 h 6135624"/>
              <a:gd name="connsiteX56" fmla="*/ 2724912 w 12307824"/>
              <a:gd name="connsiteY56" fmla="*/ 4498848 h 6135624"/>
              <a:gd name="connsiteX57" fmla="*/ 2697480 w 12307824"/>
              <a:gd name="connsiteY57" fmla="*/ 4526280 h 6135624"/>
              <a:gd name="connsiteX58" fmla="*/ 2633472 w 12307824"/>
              <a:gd name="connsiteY58" fmla="*/ 4581144 h 6135624"/>
              <a:gd name="connsiteX59" fmla="*/ 2624328 w 12307824"/>
              <a:gd name="connsiteY59" fmla="*/ 4626864 h 6135624"/>
              <a:gd name="connsiteX60" fmla="*/ 2606040 w 12307824"/>
              <a:gd name="connsiteY60" fmla="*/ 4654296 h 6135624"/>
              <a:gd name="connsiteX61" fmla="*/ 2596896 w 12307824"/>
              <a:gd name="connsiteY61" fmla="*/ 4718304 h 6135624"/>
              <a:gd name="connsiteX62" fmla="*/ 2578608 w 12307824"/>
              <a:gd name="connsiteY62" fmla="*/ 4764024 h 6135624"/>
              <a:gd name="connsiteX63" fmla="*/ 2569464 w 12307824"/>
              <a:gd name="connsiteY63" fmla="*/ 4818888 h 6135624"/>
              <a:gd name="connsiteX64" fmla="*/ 2560320 w 12307824"/>
              <a:gd name="connsiteY64" fmla="*/ 4864608 h 6135624"/>
              <a:gd name="connsiteX65" fmla="*/ 2596896 w 12307824"/>
              <a:gd name="connsiteY65" fmla="*/ 4919472 h 6135624"/>
              <a:gd name="connsiteX66" fmla="*/ 2807208 w 12307824"/>
              <a:gd name="connsiteY66" fmla="*/ 5020056 h 6135624"/>
              <a:gd name="connsiteX67" fmla="*/ 2926080 w 12307824"/>
              <a:gd name="connsiteY67" fmla="*/ 5065776 h 6135624"/>
              <a:gd name="connsiteX68" fmla="*/ 3035808 w 12307824"/>
              <a:gd name="connsiteY68" fmla="*/ 5084064 h 6135624"/>
              <a:gd name="connsiteX69" fmla="*/ 3374136 w 12307824"/>
              <a:gd name="connsiteY69" fmla="*/ 5111496 h 6135624"/>
              <a:gd name="connsiteX70" fmla="*/ 3721608 w 12307824"/>
              <a:gd name="connsiteY70" fmla="*/ 5102352 h 6135624"/>
              <a:gd name="connsiteX71" fmla="*/ 3785616 w 12307824"/>
              <a:gd name="connsiteY71" fmla="*/ 5084064 h 6135624"/>
              <a:gd name="connsiteX72" fmla="*/ 4178808 w 12307824"/>
              <a:gd name="connsiteY72" fmla="*/ 5047488 h 6135624"/>
              <a:gd name="connsiteX73" fmla="*/ 4727448 w 12307824"/>
              <a:gd name="connsiteY73" fmla="*/ 4983480 h 6135624"/>
              <a:gd name="connsiteX74" fmla="*/ 5184648 w 12307824"/>
              <a:gd name="connsiteY74" fmla="*/ 4910328 h 6135624"/>
              <a:gd name="connsiteX75" fmla="*/ 5340096 w 12307824"/>
              <a:gd name="connsiteY75" fmla="*/ 4882896 h 6135624"/>
              <a:gd name="connsiteX76" fmla="*/ 5660136 w 12307824"/>
              <a:gd name="connsiteY76" fmla="*/ 4837176 h 6135624"/>
              <a:gd name="connsiteX77" fmla="*/ 6089904 w 12307824"/>
              <a:gd name="connsiteY77" fmla="*/ 4782312 h 6135624"/>
              <a:gd name="connsiteX78" fmla="*/ 6300216 w 12307824"/>
              <a:gd name="connsiteY78" fmla="*/ 4773168 h 6135624"/>
              <a:gd name="connsiteX79" fmla="*/ 7013448 w 12307824"/>
              <a:gd name="connsiteY79" fmla="*/ 4727448 h 6135624"/>
              <a:gd name="connsiteX80" fmla="*/ 7251192 w 12307824"/>
              <a:gd name="connsiteY80" fmla="*/ 4709160 h 6135624"/>
              <a:gd name="connsiteX81" fmla="*/ 7534656 w 12307824"/>
              <a:gd name="connsiteY81" fmla="*/ 4690872 h 6135624"/>
              <a:gd name="connsiteX82" fmla="*/ 7827264 w 12307824"/>
              <a:gd name="connsiteY82" fmla="*/ 4681728 h 6135624"/>
              <a:gd name="connsiteX83" fmla="*/ 8220456 w 12307824"/>
              <a:gd name="connsiteY83" fmla="*/ 4626864 h 6135624"/>
              <a:gd name="connsiteX84" fmla="*/ 8439912 w 12307824"/>
              <a:gd name="connsiteY84" fmla="*/ 4590288 h 6135624"/>
              <a:gd name="connsiteX85" fmla="*/ 8759952 w 12307824"/>
              <a:gd name="connsiteY85" fmla="*/ 4526280 h 6135624"/>
              <a:gd name="connsiteX86" fmla="*/ 9125712 w 12307824"/>
              <a:gd name="connsiteY86" fmla="*/ 4489704 h 6135624"/>
              <a:gd name="connsiteX87" fmla="*/ 9208008 w 12307824"/>
              <a:gd name="connsiteY87" fmla="*/ 4480560 h 6135624"/>
              <a:gd name="connsiteX88" fmla="*/ 9793224 w 12307824"/>
              <a:gd name="connsiteY88" fmla="*/ 4352544 h 6135624"/>
              <a:gd name="connsiteX89" fmla="*/ 9875520 w 12307824"/>
              <a:gd name="connsiteY89" fmla="*/ 4334256 h 6135624"/>
              <a:gd name="connsiteX90" fmla="*/ 10277856 w 12307824"/>
              <a:gd name="connsiteY90" fmla="*/ 4270248 h 6135624"/>
              <a:gd name="connsiteX91" fmla="*/ 10634472 w 12307824"/>
              <a:gd name="connsiteY91" fmla="*/ 4242816 h 6135624"/>
              <a:gd name="connsiteX92" fmla="*/ 10808208 w 12307824"/>
              <a:gd name="connsiteY92" fmla="*/ 4224528 h 6135624"/>
              <a:gd name="connsiteX93" fmla="*/ 11356848 w 12307824"/>
              <a:gd name="connsiteY93" fmla="*/ 4178808 h 6135624"/>
              <a:gd name="connsiteX94" fmla="*/ 11859768 w 12307824"/>
              <a:gd name="connsiteY94" fmla="*/ 4187952 h 6135624"/>
              <a:gd name="connsiteX95" fmla="*/ 12079224 w 12307824"/>
              <a:gd name="connsiteY95" fmla="*/ 4288536 h 6135624"/>
              <a:gd name="connsiteX96" fmla="*/ 12124944 w 12307824"/>
              <a:gd name="connsiteY96" fmla="*/ 4352544 h 6135624"/>
              <a:gd name="connsiteX97" fmla="*/ 12271248 w 12307824"/>
              <a:gd name="connsiteY97" fmla="*/ 4544568 h 6135624"/>
              <a:gd name="connsiteX98" fmla="*/ 12289536 w 12307824"/>
              <a:gd name="connsiteY98" fmla="*/ 4636008 h 6135624"/>
              <a:gd name="connsiteX99" fmla="*/ 12307824 w 12307824"/>
              <a:gd name="connsiteY99" fmla="*/ 4864608 h 6135624"/>
              <a:gd name="connsiteX100" fmla="*/ 12289536 w 12307824"/>
              <a:gd name="connsiteY100" fmla="*/ 5093208 h 6135624"/>
              <a:gd name="connsiteX101" fmla="*/ 12198096 w 12307824"/>
              <a:gd name="connsiteY101" fmla="*/ 5257800 h 6135624"/>
              <a:gd name="connsiteX102" fmla="*/ 12115800 w 12307824"/>
              <a:gd name="connsiteY102" fmla="*/ 5358384 h 6135624"/>
              <a:gd name="connsiteX103" fmla="*/ 11859768 w 12307824"/>
              <a:gd name="connsiteY103" fmla="*/ 5586984 h 6135624"/>
              <a:gd name="connsiteX104" fmla="*/ 11466576 w 12307824"/>
              <a:gd name="connsiteY104" fmla="*/ 5815584 h 6135624"/>
              <a:gd name="connsiteX105" fmla="*/ 11265408 w 12307824"/>
              <a:gd name="connsiteY105" fmla="*/ 5888736 h 6135624"/>
              <a:gd name="connsiteX106" fmla="*/ 10899648 w 12307824"/>
              <a:gd name="connsiteY106" fmla="*/ 5998464 h 6135624"/>
              <a:gd name="connsiteX107" fmla="*/ 10753344 w 12307824"/>
              <a:gd name="connsiteY107" fmla="*/ 6016752 h 6135624"/>
              <a:gd name="connsiteX108" fmla="*/ 9189720 w 12307824"/>
              <a:gd name="connsiteY108" fmla="*/ 5989320 h 6135624"/>
              <a:gd name="connsiteX109" fmla="*/ 8567928 w 12307824"/>
              <a:gd name="connsiteY109" fmla="*/ 5897880 h 6135624"/>
              <a:gd name="connsiteX110" fmla="*/ 8211312 w 12307824"/>
              <a:gd name="connsiteY110" fmla="*/ 5852160 h 6135624"/>
              <a:gd name="connsiteX111" fmla="*/ 7836408 w 12307824"/>
              <a:gd name="connsiteY111" fmla="*/ 5797296 h 6135624"/>
              <a:gd name="connsiteX112" fmla="*/ 7735824 w 12307824"/>
              <a:gd name="connsiteY112" fmla="*/ 5788152 h 6135624"/>
              <a:gd name="connsiteX113" fmla="*/ 7589520 w 12307824"/>
              <a:gd name="connsiteY113" fmla="*/ 5769864 h 6135624"/>
              <a:gd name="connsiteX114" fmla="*/ 7333488 w 12307824"/>
              <a:gd name="connsiteY114" fmla="*/ 5760720 h 6135624"/>
              <a:gd name="connsiteX115" fmla="*/ 7168896 w 12307824"/>
              <a:gd name="connsiteY115" fmla="*/ 5751576 h 6135624"/>
              <a:gd name="connsiteX116" fmla="*/ 6684264 w 12307824"/>
              <a:gd name="connsiteY116" fmla="*/ 5760720 h 6135624"/>
              <a:gd name="connsiteX117" fmla="*/ 6272784 w 12307824"/>
              <a:gd name="connsiteY117" fmla="*/ 5870448 h 6135624"/>
              <a:gd name="connsiteX118" fmla="*/ 5458968 w 12307824"/>
              <a:gd name="connsiteY118" fmla="*/ 6025896 h 6135624"/>
              <a:gd name="connsiteX119" fmla="*/ 4864608 w 12307824"/>
              <a:gd name="connsiteY119" fmla="*/ 6053328 h 6135624"/>
              <a:gd name="connsiteX120" fmla="*/ 4498848 w 12307824"/>
              <a:gd name="connsiteY120" fmla="*/ 6035040 h 6135624"/>
              <a:gd name="connsiteX121" fmla="*/ 4361688 w 12307824"/>
              <a:gd name="connsiteY121" fmla="*/ 6007608 h 6135624"/>
              <a:gd name="connsiteX122" fmla="*/ 4197096 w 12307824"/>
              <a:gd name="connsiteY122" fmla="*/ 6035040 h 6135624"/>
              <a:gd name="connsiteX123" fmla="*/ 4023360 w 12307824"/>
              <a:gd name="connsiteY123" fmla="*/ 6062472 h 6135624"/>
              <a:gd name="connsiteX124" fmla="*/ 3822192 w 12307824"/>
              <a:gd name="connsiteY124" fmla="*/ 6108192 h 6135624"/>
              <a:gd name="connsiteX125" fmla="*/ 3465576 w 12307824"/>
              <a:gd name="connsiteY125" fmla="*/ 6135624 h 6135624"/>
              <a:gd name="connsiteX126" fmla="*/ 3127248 w 12307824"/>
              <a:gd name="connsiteY126" fmla="*/ 6025896 h 6135624"/>
              <a:gd name="connsiteX127" fmla="*/ 2825496 w 12307824"/>
              <a:gd name="connsiteY127" fmla="*/ 5861304 h 6135624"/>
              <a:gd name="connsiteX128" fmla="*/ 2724912 w 12307824"/>
              <a:gd name="connsiteY128" fmla="*/ 5815584 h 6135624"/>
              <a:gd name="connsiteX129" fmla="*/ 2679192 w 12307824"/>
              <a:gd name="connsiteY129" fmla="*/ 5797296 h 6135624"/>
              <a:gd name="connsiteX130" fmla="*/ 2615184 w 12307824"/>
              <a:gd name="connsiteY130" fmla="*/ 5788152 h 6135624"/>
              <a:gd name="connsiteX131" fmla="*/ 2523744 w 12307824"/>
              <a:gd name="connsiteY131" fmla="*/ 5760720 h 6135624"/>
              <a:gd name="connsiteX132" fmla="*/ 2395728 w 12307824"/>
              <a:gd name="connsiteY132" fmla="*/ 5742432 h 6135624"/>
              <a:gd name="connsiteX133" fmla="*/ 1993392 w 12307824"/>
              <a:gd name="connsiteY133" fmla="*/ 5650992 h 6135624"/>
              <a:gd name="connsiteX134" fmla="*/ 1837944 w 12307824"/>
              <a:gd name="connsiteY134" fmla="*/ 5568696 h 6135624"/>
              <a:gd name="connsiteX135" fmla="*/ 1792224 w 12307824"/>
              <a:gd name="connsiteY135" fmla="*/ 5522976 h 6135624"/>
              <a:gd name="connsiteX136" fmla="*/ 1636776 w 12307824"/>
              <a:gd name="connsiteY136" fmla="*/ 5394960 h 6135624"/>
              <a:gd name="connsiteX137" fmla="*/ 1545336 w 12307824"/>
              <a:gd name="connsiteY137" fmla="*/ 5266944 h 6135624"/>
              <a:gd name="connsiteX138" fmla="*/ 1490472 w 12307824"/>
              <a:gd name="connsiteY138" fmla="*/ 5175504 h 6135624"/>
              <a:gd name="connsiteX139" fmla="*/ 1426464 w 12307824"/>
              <a:gd name="connsiteY139" fmla="*/ 5084064 h 6135624"/>
              <a:gd name="connsiteX140" fmla="*/ 1408176 w 12307824"/>
              <a:gd name="connsiteY140" fmla="*/ 5029200 h 6135624"/>
              <a:gd name="connsiteX141" fmla="*/ 1353312 w 12307824"/>
              <a:gd name="connsiteY141" fmla="*/ 4882896 h 6135624"/>
              <a:gd name="connsiteX142" fmla="*/ 1344168 w 12307824"/>
              <a:gd name="connsiteY142" fmla="*/ 4791456 h 6135624"/>
              <a:gd name="connsiteX143" fmla="*/ 1325880 w 12307824"/>
              <a:gd name="connsiteY143" fmla="*/ 4727448 h 6135624"/>
              <a:gd name="connsiteX144" fmla="*/ 1344168 w 12307824"/>
              <a:gd name="connsiteY144" fmla="*/ 4517136 h 6135624"/>
              <a:gd name="connsiteX145" fmla="*/ 1435608 w 12307824"/>
              <a:gd name="connsiteY145" fmla="*/ 4288536 h 6135624"/>
              <a:gd name="connsiteX146" fmla="*/ 1472184 w 12307824"/>
              <a:gd name="connsiteY146" fmla="*/ 4261104 h 6135624"/>
              <a:gd name="connsiteX147" fmla="*/ 1508760 w 12307824"/>
              <a:gd name="connsiteY147" fmla="*/ 4206240 h 6135624"/>
              <a:gd name="connsiteX148" fmla="*/ 1673352 w 12307824"/>
              <a:gd name="connsiteY148" fmla="*/ 4032504 h 6135624"/>
              <a:gd name="connsiteX149" fmla="*/ 1801368 w 12307824"/>
              <a:gd name="connsiteY149" fmla="*/ 3941064 h 6135624"/>
              <a:gd name="connsiteX150" fmla="*/ 2331720 w 12307824"/>
              <a:gd name="connsiteY150" fmla="*/ 3794760 h 6135624"/>
              <a:gd name="connsiteX151" fmla="*/ 2798064 w 12307824"/>
              <a:gd name="connsiteY151" fmla="*/ 3730752 h 6135624"/>
              <a:gd name="connsiteX152" fmla="*/ 2935224 w 12307824"/>
              <a:gd name="connsiteY152" fmla="*/ 3703320 h 6135624"/>
              <a:gd name="connsiteX153" fmla="*/ 3191256 w 12307824"/>
              <a:gd name="connsiteY153" fmla="*/ 3685032 h 6135624"/>
              <a:gd name="connsiteX154" fmla="*/ 3675888 w 12307824"/>
              <a:gd name="connsiteY154" fmla="*/ 3657600 h 6135624"/>
              <a:gd name="connsiteX155" fmla="*/ 4288536 w 12307824"/>
              <a:gd name="connsiteY155" fmla="*/ 3547872 h 6135624"/>
              <a:gd name="connsiteX156" fmla="*/ 4462272 w 12307824"/>
              <a:gd name="connsiteY156" fmla="*/ 3511296 h 6135624"/>
              <a:gd name="connsiteX157" fmla="*/ 5303520 w 12307824"/>
              <a:gd name="connsiteY157" fmla="*/ 3282696 h 6135624"/>
              <a:gd name="connsiteX158" fmla="*/ 6089904 w 12307824"/>
              <a:gd name="connsiteY158" fmla="*/ 3081528 h 6135624"/>
              <a:gd name="connsiteX159" fmla="*/ 6711696 w 12307824"/>
              <a:gd name="connsiteY159" fmla="*/ 2798064 h 6135624"/>
              <a:gd name="connsiteX160" fmla="*/ 6940296 w 12307824"/>
              <a:gd name="connsiteY160" fmla="*/ 2715768 h 6135624"/>
              <a:gd name="connsiteX161" fmla="*/ 7370064 w 12307824"/>
              <a:gd name="connsiteY161" fmla="*/ 2505456 h 6135624"/>
              <a:gd name="connsiteX162" fmla="*/ 7479792 w 12307824"/>
              <a:gd name="connsiteY162" fmla="*/ 2459736 h 6135624"/>
              <a:gd name="connsiteX163" fmla="*/ 7973568 w 12307824"/>
              <a:gd name="connsiteY163" fmla="*/ 2249424 h 6135624"/>
              <a:gd name="connsiteX164" fmla="*/ 8156448 w 12307824"/>
              <a:gd name="connsiteY164" fmla="*/ 2231136 h 6135624"/>
              <a:gd name="connsiteX165" fmla="*/ 8202168 w 12307824"/>
              <a:gd name="connsiteY165" fmla="*/ 2221992 h 6135624"/>
              <a:gd name="connsiteX166" fmla="*/ 8741664 w 12307824"/>
              <a:gd name="connsiteY166" fmla="*/ 2194560 h 6135624"/>
              <a:gd name="connsiteX167" fmla="*/ 8970264 w 12307824"/>
              <a:gd name="connsiteY167" fmla="*/ 2157984 h 6135624"/>
              <a:gd name="connsiteX168" fmla="*/ 9217152 w 12307824"/>
              <a:gd name="connsiteY168" fmla="*/ 2002536 h 6135624"/>
              <a:gd name="connsiteX169" fmla="*/ 9308592 w 12307824"/>
              <a:gd name="connsiteY169" fmla="*/ 1956816 h 6135624"/>
              <a:gd name="connsiteX170" fmla="*/ 9546336 w 12307824"/>
              <a:gd name="connsiteY170" fmla="*/ 1810512 h 6135624"/>
              <a:gd name="connsiteX171" fmla="*/ 9656064 w 12307824"/>
              <a:gd name="connsiteY171" fmla="*/ 1737360 h 6135624"/>
              <a:gd name="connsiteX172" fmla="*/ 9701784 w 12307824"/>
              <a:gd name="connsiteY172" fmla="*/ 1700784 h 6135624"/>
              <a:gd name="connsiteX173" fmla="*/ 9811512 w 12307824"/>
              <a:gd name="connsiteY173" fmla="*/ 1636776 h 6135624"/>
              <a:gd name="connsiteX174" fmla="*/ 9866376 w 12307824"/>
              <a:gd name="connsiteY174" fmla="*/ 1609344 h 6135624"/>
              <a:gd name="connsiteX175" fmla="*/ 9902952 w 12307824"/>
              <a:gd name="connsiteY175" fmla="*/ 1572768 h 6135624"/>
              <a:gd name="connsiteX176" fmla="*/ 10131552 w 12307824"/>
              <a:gd name="connsiteY176" fmla="*/ 1371600 h 6135624"/>
              <a:gd name="connsiteX177" fmla="*/ 10195560 w 12307824"/>
              <a:gd name="connsiteY177" fmla="*/ 1252728 h 6135624"/>
              <a:gd name="connsiteX178" fmla="*/ 10232136 w 12307824"/>
              <a:gd name="connsiteY178" fmla="*/ 1197864 h 6135624"/>
              <a:gd name="connsiteX179" fmla="*/ 10241280 w 12307824"/>
              <a:gd name="connsiteY179" fmla="*/ 1161288 h 6135624"/>
              <a:gd name="connsiteX180" fmla="*/ 10232136 w 12307824"/>
              <a:gd name="connsiteY180" fmla="*/ 996696 h 6135624"/>
              <a:gd name="connsiteX181" fmla="*/ 10094976 w 12307824"/>
              <a:gd name="connsiteY181" fmla="*/ 868680 h 6135624"/>
              <a:gd name="connsiteX182" fmla="*/ 10003536 w 12307824"/>
              <a:gd name="connsiteY182" fmla="*/ 841248 h 6135624"/>
              <a:gd name="connsiteX183" fmla="*/ 9912096 w 12307824"/>
              <a:gd name="connsiteY183" fmla="*/ 795528 h 6135624"/>
              <a:gd name="connsiteX184" fmla="*/ 9729216 w 12307824"/>
              <a:gd name="connsiteY184" fmla="*/ 758952 h 6135624"/>
              <a:gd name="connsiteX185" fmla="*/ 9628632 w 12307824"/>
              <a:gd name="connsiteY185" fmla="*/ 740664 h 6135624"/>
              <a:gd name="connsiteX186" fmla="*/ 8567928 w 12307824"/>
              <a:gd name="connsiteY186" fmla="*/ 777240 h 6135624"/>
              <a:gd name="connsiteX187" fmla="*/ 7690104 w 12307824"/>
              <a:gd name="connsiteY187" fmla="*/ 850392 h 6135624"/>
              <a:gd name="connsiteX188" fmla="*/ 6419088 w 12307824"/>
              <a:gd name="connsiteY188" fmla="*/ 1060704 h 6135624"/>
              <a:gd name="connsiteX189" fmla="*/ 6163056 w 12307824"/>
              <a:gd name="connsiteY189" fmla="*/ 1069848 h 6135624"/>
              <a:gd name="connsiteX190" fmla="*/ 5596128 w 12307824"/>
              <a:gd name="connsiteY190" fmla="*/ 1143000 h 6135624"/>
              <a:gd name="connsiteX191" fmla="*/ 5202936 w 12307824"/>
              <a:gd name="connsiteY191" fmla="*/ 1207008 h 6135624"/>
              <a:gd name="connsiteX192" fmla="*/ 4828032 w 12307824"/>
              <a:gd name="connsiteY192" fmla="*/ 1225296 h 6135624"/>
              <a:gd name="connsiteX193" fmla="*/ 4160520 w 12307824"/>
              <a:gd name="connsiteY193" fmla="*/ 1252728 h 6135624"/>
              <a:gd name="connsiteX194" fmla="*/ 2953512 w 12307824"/>
              <a:gd name="connsiteY194" fmla="*/ 1179576 h 6135624"/>
              <a:gd name="connsiteX195" fmla="*/ 2642616 w 12307824"/>
              <a:gd name="connsiteY195" fmla="*/ 1143000 h 6135624"/>
              <a:gd name="connsiteX196" fmla="*/ 2596896 w 12307824"/>
              <a:gd name="connsiteY196" fmla="*/ 1133856 h 6135624"/>
              <a:gd name="connsiteX197" fmla="*/ 1673352 w 12307824"/>
              <a:gd name="connsiteY197" fmla="*/ 1088136 h 6135624"/>
              <a:gd name="connsiteX198" fmla="*/ 1426464 w 12307824"/>
              <a:gd name="connsiteY198" fmla="*/ 1005840 h 6135624"/>
              <a:gd name="connsiteX199" fmla="*/ 1179576 w 12307824"/>
              <a:gd name="connsiteY199" fmla="*/ 923544 h 6135624"/>
              <a:gd name="connsiteX200" fmla="*/ 841248 w 12307824"/>
              <a:gd name="connsiteY200" fmla="*/ 850392 h 6135624"/>
              <a:gd name="connsiteX201" fmla="*/ 594360 w 12307824"/>
              <a:gd name="connsiteY201" fmla="*/ 822960 h 6135624"/>
              <a:gd name="connsiteX202" fmla="*/ 228600 w 12307824"/>
              <a:gd name="connsiteY202" fmla="*/ 685800 h 6135624"/>
              <a:gd name="connsiteX203" fmla="*/ 118872 w 12307824"/>
              <a:gd name="connsiteY203" fmla="*/ 594360 h 6135624"/>
              <a:gd name="connsiteX204" fmla="*/ 0 w 12307824"/>
              <a:gd name="connsiteY204" fmla="*/ 402336 h 6135624"/>
              <a:gd name="connsiteX205" fmla="*/ 36576 w 12307824"/>
              <a:gd name="connsiteY205" fmla="*/ 301752 h 6135624"/>
              <a:gd name="connsiteX206" fmla="*/ 118872 w 12307824"/>
              <a:gd name="connsiteY206" fmla="*/ 274320 h 6135624"/>
              <a:gd name="connsiteX207" fmla="*/ 274320 w 12307824"/>
              <a:gd name="connsiteY207" fmla="*/ 246888 h 6135624"/>
              <a:gd name="connsiteX208" fmla="*/ 576072 w 12307824"/>
              <a:gd name="connsiteY208" fmla="*/ 228600 h 6135624"/>
              <a:gd name="connsiteX209" fmla="*/ 621792 w 12307824"/>
              <a:gd name="connsiteY209" fmla="*/ 219456 h 6135624"/>
              <a:gd name="connsiteX210" fmla="*/ 685800 w 12307824"/>
              <a:gd name="connsiteY210" fmla="*/ 210312 h 6135624"/>
              <a:gd name="connsiteX211" fmla="*/ 859536 w 12307824"/>
              <a:gd name="connsiteY211" fmla="*/ 164592 h 613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12307824" h="6135624">
                <a:moveTo>
                  <a:pt x="786384" y="192024"/>
                </a:moveTo>
                <a:cubicBezTo>
                  <a:pt x="826008" y="188976"/>
                  <a:pt x="865523" y="182069"/>
                  <a:pt x="905256" y="182880"/>
                </a:cubicBezTo>
                <a:cubicBezTo>
                  <a:pt x="2371418" y="212802"/>
                  <a:pt x="1189373" y="195558"/>
                  <a:pt x="1993392" y="228600"/>
                </a:cubicBezTo>
                <a:cubicBezTo>
                  <a:pt x="2164044" y="235613"/>
                  <a:pt x="2729669" y="244647"/>
                  <a:pt x="2852928" y="246888"/>
                </a:cubicBezTo>
                <a:lnTo>
                  <a:pt x="4462272" y="237744"/>
                </a:lnTo>
                <a:cubicBezTo>
                  <a:pt x="4657424" y="235305"/>
                  <a:pt x="4852324" y="220618"/>
                  <a:pt x="5047488" y="219456"/>
                </a:cubicBezTo>
                <a:lnTo>
                  <a:pt x="5998464" y="228600"/>
                </a:lnTo>
                <a:cubicBezTo>
                  <a:pt x="6269736" y="222504"/>
                  <a:pt x="6541260" y="223487"/>
                  <a:pt x="6812280" y="210312"/>
                </a:cubicBezTo>
                <a:cubicBezTo>
                  <a:pt x="6980413" y="202139"/>
                  <a:pt x="7147464" y="178738"/>
                  <a:pt x="7315200" y="164592"/>
                </a:cubicBezTo>
                <a:cubicBezTo>
                  <a:pt x="7702543" y="131924"/>
                  <a:pt x="7441178" y="157603"/>
                  <a:pt x="7836408" y="137160"/>
                </a:cubicBezTo>
                <a:cubicBezTo>
                  <a:pt x="7924892" y="132583"/>
                  <a:pt x="8013166" y="124576"/>
                  <a:pt x="8101584" y="118872"/>
                </a:cubicBezTo>
                <a:cubicBezTo>
                  <a:pt x="8202143" y="112384"/>
                  <a:pt x="8302897" y="108728"/>
                  <a:pt x="8403336" y="100584"/>
                </a:cubicBezTo>
                <a:cubicBezTo>
                  <a:pt x="8528487" y="90437"/>
                  <a:pt x="8652813" y="69815"/>
                  <a:pt x="8778240" y="64008"/>
                </a:cubicBezTo>
                <a:cubicBezTo>
                  <a:pt x="8982260" y="54563"/>
                  <a:pt x="9186672" y="57912"/>
                  <a:pt x="9390888" y="54864"/>
                </a:cubicBezTo>
                <a:cubicBezTo>
                  <a:pt x="9512808" y="45720"/>
                  <a:pt x="9634518" y="33112"/>
                  <a:pt x="9756648" y="27432"/>
                </a:cubicBezTo>
                <a:cubicBezTo>
                  <a:pt x="9896738" y="20916"/>
                  <a:pt x="10037074" y="21750"/>
                  <a:pt x="10177272" y="18288"/>
                </a:cubicBezTo>
                <a:lnTo>
                  <a:pt x="11228832" y="0"/>
                </a:lnTo>
                <a:cubicBezTo>
                  <a:pt x="11314176" y="6096"/>
                  <a:pt x="11401176" y="482"/>
                  <a:pt x="11484864" y="18288"/>
                </a:cubicBezTo>
                <a:cubicBezTo>
                  <a:pt x="11546324" y="31365"/>
                  <a:pt x="11598600" y="72773"/>
                  <a:pt x="11658600" y="91440"/>
                </a:cubicBezTo>
                <a:cubicBezTo>
                  <a:pt x="11820929" y="141942"/>
                  <a:pt x="11890153" y="145530"/>
                  <a:pt x="12042648" y="164592"/>
                </a:cubicBezTo>
                <a:cubicBezTo>
                  <a:pt x="12134469" y="233458"/>
                  <a:pt x="12014629" y="145941"/>
                  <a:pt x="12207240" y="265176"/>
                </a:cubicBezTo>
                <a:cubicBezTo>
                  <a:pt x="12229534" y="278977"/>
                  <a:pt x="12249912" y="295656"/>
                  <a:pt x="12271248" y="310896"/>
                </a:cubicBezTo>
                <a:cubicBezTo>
                  <a:pt x="12274296" y="326136"/>
                  <a:pt x="12276303" y="341622"/>
                  <a:pt x="12280392" y="356616"/>
                </a:cubicBezTo>
                <a:cubicBezTo>
                  <a:pt x="12285464" y="375214"/>
                  <a:pt x="12299812" y="392236"/>
                  <a:pt x="12298680" y="411480"/>
                </a:cubicBezTo>
                <a:cubicBezTo>
                  <a:pt x="12290576" y="549246"/>
                  <a:pt x="12270701" y="686101"/>
                  <a:pt x="12252960" y="822960"/>
                </a:cubicBezTo>
                <a:cubicBezTo>
                  <a:pt x="12244433" y="888736"/>
                  <a:pt x="12228701" y="928529"/>
                  <a:pt x="12198096" y="987552"/>
                </a:cubicBezTo>
                <a:cubicBezTo>
                  <a:pt x="12169205" y="1043269"/>
                  <a:pt x="12136710" y="1097045"/>
                  <a:pt x="12106656" y="1152144"/>
                </a:cubicBezTo>
                <a:cubicBezTo>
                  <a:pt x="12035534" y="1282534"/>
                  <a:pt x="12091399" y="1292483"/>
                  <a:pt x="11868912" y="1472184"/>
                </a:cubicBezTo>
                <a:cubicBezTo>
                  <a:pt x="11789664" y="1536192"/>
                  <a:pt x="11721603" y="1617316"/>
                  <a:pt x="11631168" y="1664208"/>
                </a:cubicBezTo>
                <a:cubicBezTo>
                  <a:pt x="11548872" y="1706880"/>
                  <a:pt x="11468058" y="1752540"/>
                  <a:pt x="11384280" y="1792224"/>
                </a:cubicBezTo>
                <a:cubicBezTo>
                  <a:pt x="11236325" y="1862308"/>
                  <a:pt x="11084870" y="1924786"/>
                  <a:pt x="10936224" y="1993392"/>
                </a:cubicBezTo>
                <a:cubicBezTo>
                  <a:pt x="10886718" y="2016241"/>
                  <a:pt x="10836674" y="2038491"/>
                  <a:pt x="10789920" y="2066544"/>
                </a:cubicBezTo>
                <a:cubicBezTo>
                  <a:pt x="10699305" y="2120913"/>
                  <a:pt x="10617365" y="2189404"/>
                  <a:pt x="10524744" y="2240280"/>
                </a:cubicBezTo>
                <a:cubicBezTo>
                  <a:pt x="10110726" y="2467698"/>
                  <a:pt x="10266136" y="2370298"/>
                  <a:pt x="9976104" y="2478024"/>
                </a:cubicBezTo>
                <a:cubicBezTo>
                  <a:pt x="9923574" y="2497535"/>
                  <a:pt x="9872073" y="2519751"/>
                  <a:pt x="9820656" y="2542032"/>
                </a:cubicBezTo>
                <a:cubicBezTo>
                  <a:pt x="9780613" y="2559384"/>
                  <a:pt x="9742501" y="2581191"/>
                  <a:pt x="9701784" y="2596896"/>
                </a:cubicBezTo>
                <a:cubicBezTo>
                  <a:pt x="9529037" y="2663527"/>
                  <a:pt x="9357471" y="2734243"/>
                  <a:pt x="9180576" y="2788920"/>
                </a:cubicBezTo>
                <a:cubicBezTo>
                  <a:pt x="9012936" y="2840736"/>
                  <a:pt x="8848943" y="2906304"/>
                  <a:pt x="8677656" y="2944368"/>
                </a:cubicBezTo>
                <a:cubicBezTo>
                  <a:pt x="8510439" y="2981527"/>
                  <a:pt x="8339806" y="3017174"/>
                  <a:pt x="8174736" y="3063240"/>
                </a:cubicBezTo>
                <a:cubicBezTo>
                  <a:pt x="8030670" y="3103445"/>
                  <a:pt x="7920253" y="3161331"/>
                  <a:pt x="7772400" y="3209544"/>
                </a:cubicBezTo>
                <a:cubicBezTo>
                  <a:pt x="7721792" y="3226047"/>
                  <a:pt x="7668072" y="3231279"/>
                  <a:pt x="7616952" y="3246120"/>
                </a:cubicBezTo>
                <a:cubicBezTo>
                  <a:pt x="7573437" y="3258753"/>
                  <a:pt x="7532952" y="3281081"/>
                  <a:pt x="7488936" y="3291840"/>
                </a:cubicBezTo>
                <a:cubicBezTo>
                  <a:pt x="6974495" y="3417592"/>
                  <a:pt x="7438556" y="3265806"/>
                  <a:pt x="6894576" y="3429000"/>
                </a:cubicBezTo>
                <a:cubicBezTo>
                  <a:pt x="6783790" y="3462236"/>
                  <a:pt x="6677028" y="3508472"/>
                  <a:pt x="6565392" y="3538728"/>
                </a:cubicBezTo>
                <a:cubicBezTo>
                  <a:pt x="6350616" y="3596938"/>
                  <a:pt x="6132480" y="3641963"/>
                  <a:pt x="5916168" y="3694176"/>
                </a:cubicBezTo>
                <a:cubicBezTo>
                  <a:pt x="5867302" y="3705971"/>
                  <a:pt x="5819245" y="3721346"/>
                  <a:pt x="5769864" y="3730752"/>
                </a:cubicBezTo>
                <a:lnTo>
                  <a:pt x="5577840" y="3767328"/>
                </a:lnTo>
                <a:lnTo>
                  <a:pt x="5202936" y="3831336"/>
                </a:lnTo>
                <a:cubicBezTo>
                  <a:pt x="5086651" y="3853415"/>
                  <a:pt x="4968439" y="3869183"/>
                  <a:pt x="4855464" y="3904488"/>
                </a:cubicBezTo>
                <a:cubicBezTo>
                  <a:pt x="4725271" y="3945173"/>
                  <a:pt x="4549972" y="4002647"/>
                  <a:pt x="4425696" y="4023360"/>
                </a:cubicBezTo>
                <a:cubicBezTo>
                  <a:pt x="4337238" y="4038103"/>
                  <a:pt x="4225135" y="4055195"/>
                  <a:pt x="4142232" y="4078224"/>
                </a:cubicBezTo>
                <a:lnTo>
                  <a:pt x="3977640" y="4123944"/>
                </a:lnTo>
                <a:cubicBezTo>
                  <a:pt x="3804330" y="4169552"/>
                  <a:pt x="3796573" y="4165463"/>
                  <a:pt x="3630168" y="4215384"/>
                </a:cubicBezTo>
                <a:cubicBezTo>
                  <a:pt x="3520610" y="4248251"/>
                  <a:pt x="3429451" y="4277456"/>
                  <a:pt x="3310128" y="4297680"/>
                </a:cubicBezTo>
                <a:cubicBezTo>
                  <a:pt x="3207249" y="4315117"/>
                  <a:pt x="3102864" y="4322064"/>
                  <a:pt x="2999232" y="4334256"/>
                </a:cubicBezTo>
                <a:cubicBezTo>
                  <a:pt x="2977896" y="4340352"/>
                  <a:pt x="2954880" y="4342248"/>
                  <a:pt x="2935224" y="4352544"/>
                </a:cubicBezTo>
                <a:cubicBezTo>
                  <a:pt x="2870508" y="4386443"/>
                  <a:pt x="2783860" y="4449725"/>
                  <a:pt x="2724912" y="4498848"/>
                </a:cubicBezTo>
                <a:cubicBezTo>
                  <a:pt x="2714978" y="4507127"/>
                  <a:pt x="2707414" y="4518001"/>
                  <a:pt x="2697480" y="4526280"/>
                </a:cubicBezTo>
                <a:cubicBezTo>
                  <a:pt x="2613923" y="4595910"/>
                  <a:pt x="2743366" y="4471250"/>
                  <a:pt x="2633472" y="4581144"/>
                </a:cubicBezTo>
                <a:cubicBezTo>
                  <a:pt x="2630424" y="4596384"/>
                  <a:pt x="2629785" y="4612312"/>
                  <a:pt x="2624328" y="4626864"/>
                </a:cubicBezTo>
                <a:cubicBezTo>
                  <a:pt x="2620469" y="4637154"/>
                  <a:pt x="2609198" y="4643770"/>
                  <a:pt x="2606040" y="4654296"/>
                </a:cubicBezTo>
                <a:cubicBezTo>
                  <a:pt x="2599847" y="4674940"/>
                  <a:pt x="2602123" y="4697395"/>
                  <a:pt x="2596896" y="4718304"/>
                </a:cubicBezTo>
                <a:cubicBezTo>
                  <a:pt x="2592915" y="4734228"/>
                  <a:pt x="2584704" y="4748784"/>
                  <a:pt x="2578608" y="4764024"/>
                </a:cubicBezTo>
                <a:cubicBezTo>
                  <a:pt x="2575560" y="4782312"/>
                  <a:pt x="2572781" y="4800647"/>
                  <a:pt x="2569464" y="4818888"/>
                </a:cubicBezTo>
                <a:cubicBezTo>
                  <a:pt x="2566684" y="4834179"/>
                  <a:pt x="2556231" y="4849614"/>
                  <a:pt x="2560320" y="4864608"/>
                </a:cubicBezTo>
                <a:cubicBezTo>
                  <a:pt x="2566103" y="4885813"/>
                  <a:pt x="2580286" y="4905077"/>
                  <a:pt x="2596896" y="4919472"/>
                </a:cubicBezTo>
                <a:cubicBezTo>
                  <a:pt x="2677500" y="4989329"/>
                  <a:pt x="2710717" y="4985319"/>
                  <a:pt x="2807208" y="5020056"/>
                </a:cubicBezTo>
                <a:cubicBezTo>
                  <a:pt x="2847152" y="5034436"/>
                  <a:pt x="2885199" y="5054329"/>
                  <a:pt x="2926080" y="5065776"/>
                </a:cubicBezTo>
                <a:cubicBezTo>
                  <a:pt x="2961787" y="5075774"/>
                  <a:pt x="2998967" y="5079854"/>
                  <a:pt x="3035808" y="5084064"/>
                </a:cubicBezTo>
                <a:cubicBezTo>
                  <a:pt x="3127450" y="5094537"/>
                  <a:pt x="3273987" y="5104342"/>
                  <a:pt x="3374136" y="5111496"/>
                </a:cubicBezTo>
                <a:cubicBezTo>
                  <a:pt x="3489960" y="5108448"/>
                  <a:pt x="3606001" y="5110059"/>
                  <a:pt x="3721608" y="5102352"/>
                </a:cubicBezTo>
                <a:cubicBezTo>
                  <a:pt x="3743749" y="5100876"/>
                  <a:pt x="3763584" y="5086708"/>
                  <a:pt x="3785616" y="5084064"/>
                </a:cubicBezTo>
                <a:cubicBezTo>
                  <a:pt x="3916308" y="5068381"/>
                  <a:pt x="4047703" y="5059229"/>
                  <a:pt x="4178808" y="5047488"/>
                </a:cubicBezTo>
                <a:cubicBezTo>
                  <a:pt x="4488906" y="5019718"/>
                  <a:pt x="4355372" y="5039724"/>
                  <a:pt x="4727448" y="4983480"/>
                </a:cubicBezTo>
                <a:lnTo>
                  <a:pt x="5184648" y="4910328"/>
                </a:lnTo>
                <a:cubicBezTo>
                  <a:pt x="5236570" y="4901804"/>
                  <a:pt x="5288091" y="4890897"/>
                  <a:pt x="5340096" y="4882896"/>
                </a:cubicBezTo>
                <a:cubicBezTo>
                  <a:pt x="5446606" y="4866510"/>
                  <a:pt x="5553330" y="4851504"/>
                  <a:pt x="5660136" y="4837176"/>
                </a:cubicBezTo>
                <a:cubicBezTo>
                  <a:pt x="5803272" y="4817975"/>
                  <a:pt x="5945622" y="4788585"/>
                  <a:pt x="6089904" y="4782312"/>
                </a:cubicBezTo>
                <a:lnTo>
                  <a:pt x="6300216" y="4773168"/>
                </a:lnTo>
                <a:cubicBezTo>
                  <a:pt x="6778707" y="4721901"/>
                  <a:pt x="6344666" y="4762647"/>
                  <a:pt x="7013448" y="4727448"/>
                </a:cubicBezTo>
                <a:cubicBezTo>
                  <a:pt x="7092820" y="4723271"/>
                  <a:pt x="7171905" y="4714724"/>
                  <a:pt x="7251192" y="4709160"/>
                </a:cubicBezTo>
                <a:lnTo>
                  <a:pt x="7534656" y="4690872"/>
                </a:lnTo>
                <a:cubicBezTo>
                  <a:pt x="7632129" y="4686230"/>
                  <a:pt x="7729728" y="4684776"/>
                  <a:pt x="7827264" y="4681728"/>
                </a:cubicBezTo>
                <a:cubicBezTo>
                  <a:pt x="8127463" y="4631695"/>
                  <a:pt x="7652289" y="4709506"/>
                  <a:pt x="8220456" y="4626864"/>
                </a:cubicBezTo>
                <a:cubicBezTo>
                  <a:pt x="8293845" y="4616189"/>
                  <a:pt x="8367007" y="4603880"/>
                  <a:pt x="8439912" y="4590288"/>
                </a:cubicBezTo>
                <a:cubicBezTo>
                  <a:pt x="8546862" y="4570348"/>
                  <a:pt x="8652311" y="4542067"/>
                  <a:pt x="8759952" y="4526280"/>
                </a:cubicBezTo>
                <a:cubicBezTo>
                  <a:pt x="8881183" y="4508499"/>
                  <a:pt x="9003817" y="4502142"/>
                  <a:pt x="9125712" y="4489704"/>
                </a:cubicBezTo>
                <a:lnTo>
                  <a:pt x="9208008" y="4480560"/>
                </a:lnTo>
                <a:cubicBezTo>
                  <a:pt x="9571789" y="4389615"/>
                  <a:pt x="9314441" y="4450255"/>
                  <a:pt x="9793224" y="4352544"/>
                </a:cubicBezTo>
                <a:cubicBezTo>
                  <a:pt x="9820758" y="4346925"/>
                  <a:pt x="9847924" y="4339563"/>
                  <a:pt x="9875520" y="4334256"/>
                </a:cubicBezTo>
                <a:cubicBezTo>
                  <a:pt x="9977047" y="4314732"/>
                  <a:pt x="10193716" y="4279172"/>
                  <a:pt x="10277856" y="4270248"/>
                </a:cubicBezTo>
                <a:cubicBezTo>
                  <a:pt x="10396414" y="4257674"/>
                  <a:pt x="10515689" y="4253056"/>
                  <a:pt x="10634472" y="4242816"/>
                </a:cubicBezTo>
                <a:cubicBezTo>
                  <a:pt x="10692489" y="4237815"/>
                  <a:pt x="10750233" y="4229997"/>
                  <a:pt x="10808208" y="4224528"/>
                </a:cubicBezTo>
                <a:cubicBezTo>
                  <a:pt x="11061563" y="4200627"/>
                  <a:pt x="11119826" y="4197040"/>
                  <a:pt x="11356848" y="4178808"/>
                </a:cubicBezTo>
                <a:cubicBezTo>
                  <a:pt x="11535650" y="4134107"/>
                  <a:pt x="11488515" y="4142259"/>
                  <a:pt x="11859768" y="4187952"/>
                </a:cubicBezTo>
                <a:cubicBezTo>
                  <a:pt x="11889963" y="4191668"/>
                  <a:pt x="12041054" y="4269451"/>
                  <a:pt x="12079224" y="4288536"/>
                </a:cubicBezTo>
                <a:cubicBezTo>
                  <a:pt x="12094464" y="4309872"/>
                  <a:pt x="12109212" y="4331568"/>
                  <a:pt x="12124944" y="4352544"/>
                </a:cubicBezTo>
                <a:cubicBezTo>
                  <a:pt x="12173226" y="4416920"/>
                  <a:pt x="12271248" y="4544568"/>
                  <a:pt x="12271248" y="4544568"/>
                </a:cubicBezTo>
                <a:cubicBezTo>
                  <a:pt x="12277344" y="4575048"/>
                  <a:pt x="12286443" y="4605079"/>
                  <a:pt x="12289536" y="4636008"/>
                </a:cubicBezTo>
                <a:cubicBezTo>
                  <a:pt x="12303239" y="4773042"/>
                  <a:pt x="12296642" y="4696884"/>
                  <a:pt x="12307824" y="4864608"/>
                </a:cubicBezTo>
                <a:cubicBezTo>
                  <a:pt x="12307659" y="4867904"/>
                  <a:pt x="12308166" y="5037318"/>
                  <a:pt x="12289536" y="5093208"/>
                </a:cubicBezTo>
                <a:cubicBezTo>
                  <a:pt x="12269525" y="5153241"/>
                  <a:pt x="12235060" y="5206975"/>
                  <a:pt x="12198096" y="5257800"/>
                </a:cubicBezTo>
                <a:cubicBezTo>
                  <a:pt x="12172616" y="5292835"/>
                  <a:pt x="12146849" y="5328174"/>
                  <a:pt x="12115800" y="5358384"/>
                </a:cubicBezTo>
                <a:cubicBezTo>
                  <a:pt x="12033798" y="5438170"/>
                  <a:pt x="11955825" y="5524830"/>
                  <a:pt x="11859768" y="5586984"/>
                </a:cubicBezTo>
                <a:cubicBezTo>
                  <a:pt x="11713788" y="5681442"/>
                  <a:pt x="11634648" y="5738551"/>
                  <a:pt x="11466576" y="5815584"/>
                </a:cubicBezTo>
                <a:cubicBezTo>
                  <a:pt x="11401713" y="5845313"/>
                  <a:pt x="11332943" y="5865713"/>
                  <a:pt x="11265408" y="5888736"/>
                </a:cubicBezTo>
                <a:cubicBezTo>
                  <a:pt x="11205889" y="5909026"/>
                  <a:pt x="10973513" y="5983256"/>
                  <a:pt x="10899648" y="5998464"/>
                </a:cubicBezTo>
                <a:cubicBezTo>
                  <a:pt x="10851510" y="6008375"/>
                  <a:pt x="10802112" y="6010656"/>
                  <a:pt x="10753344" y="6016752"/>
                </a:cubicBezTo>
                <a:lnTo>
                  <a:pt x="9189720" y="5989320"/>
                </a:lnTo>
                <a:cubicBezTo>
                  <a:pt x="8980701" y="5975229"/>
                  <a:pt x="8775720" y="5924520"/>
                  <a:pt x="8567928" y="5897880"/>
                </a:cubicBezTo>
                <a:lnTo>
                  <a:pt x="8211312" y="5852160"/>
                </a:lnTo>
                <a:cubicBezTo>
                  <a:pt x="8086190" y="5834956"/>
                  <a:pt x="7962188" y="5808731"/>
                  <a:pt x="7836408" y="5797296"/>
                </a:cubicBezTo>
                <a:cubicBezTo>
                  <a:pt x="7802880" y="5794248"/>
                  <a:pt x="7769284" y="5791870"/>
                  <a:pt x="7735824" y="5788152"/>
                </a:cubicBezTo>
                <a:cubicBezTo>
                  <a:pt x="7686977" y="5782725"/>
                  <a:pt x="7638554" y="5773207"/>
                  <a:pt x="7589520" y="5769864"/>
                </a:cubicBezTo>
                <a:cubicBezTo>
                  <a:pt x="7504319" y="5764055"/>
                  <a:pt x="7418806" y="5764429"/>
                  <a:pt x="7333488" y="5760720"/>
                </a:cubicBezTo>
                <a:cubicBezTo>
                  <a:pt x="7278591" y="5758333"/>
                  <a:pt x="7223760" y="5754624"/>
                  <a:pt x="7168896" y="5751576"/>
                </a:cubicBezTo>
                <a:cubicBezTo>
                  <a:pt x="7007352" y="5754624"/>
                  <a:pt x="6844434" y="5739473"/>
                  <a:pt x="6684264" y="5760720"/>
                </a:cubicBezTo>
                <a:cubicBezTo>
                  <a:pt x="6543544" y="5779387"/>
                  <a:pt x="6411525" y="5840422"/>
                  <a:pt x="6272784" y="5870448"/>
                </a:cubicBezTo>
                <a:cubicBezTo>
                  <a:pt x="6002857" y="5928865"/>
                  <a:pt x="5733774" y="5998415"/>
                  <a:pt x="5458968" y="6025896"/>
                </a:cubicBezTo>
                <a:cubicBezTo>
                  <a:pt x="5200610" y="6051732"/>
                  <a:pt x="5398140" y="6033927"/>
                  <a:pt x="4864608" y="6053328"/>
                </a:cubicBezTo>
                <a:cubicBezTo>
                  <a:pt x="4742688" y="6047232"/>
                  <a:pt x="4620419" y="6046092"/>
                  <a:pt x="4498848" y="6035040"/>
                </a:cubicBezTo>
                <a:cubicBezTo>
                  <a:pt x="4452414" y="6030819"/>
                  <a:pt x="4408138" y="6011647"/>
                  <a:pt x="4361688" y="6007608"/>
                </a:cubicBezTo>
                <a:cubicBezTo>
                  <a:pt x="4332963" y="6005110"/>
                  <a:pt x="4217423" y="6031535"/>
                  <a:pt x="4197096" y="6035040"/>
                </a:cubicBezTo>
                <a:cubicBezTo>
                  <a:pt x="4139319" y="6045002"/>
                  <a:pt x="4080904" y="6051244"/>
                  <a:pt x="4023360" y="6062472"/>
                </a:cubicBezTo>
                <a:cubicBezTo>
                  <a:pt x="3955867" y="6075641"/>
                  <a:pt x="3890427" y="6099663"/>
                  <a:pt x="3822192" y="6108192"/>
                </a:cubicBezTo>
                <a:cubicBezTo>
                  <a:pt x="3606260" y="6135184"/>
                  <a:pt x="3724989" y="6124345"/>
                  <a:pt x="3465576" y="6135624"/>
                </a:cubicBezTo>
                <a:cubicBezTo>
                  <a:pt x="3352800" y="6099048"/>
                  <a:pt x="3236221" y="6072599"/>
                  <a:pt x="3127248" y="6025896"/>
                </a:cubicBezTo>
                <a:cubicBezTo>
                  <a:pt x="3021938" y="5980763"/>
                  <a:pt x="2927034" y="5914381"/>
                  <a:pt x="2825496" y="5861304"/>
                </a:cubicBezTo>
                <a:cubicBezTo>
                  <a:pt x="2792857" y="5844243"/>
                  <a:pt x="2758653" y="5830346"/>
                  <a:pt x="2724912" y="5815584"/>
                </a:cubicBezTo>
                <a:cubicBezTo>
                  <a:pt x="2709874" y="5809005"/>
                  <a:pt x="2695116" y="5801277"/>
                  <a:pt x="2679192" y="5797296"/>
                </a:cubicBezTo>
                <a:cubicBezTo>
                  <a:pt x="2658283" y="5792069"/>
                  <a:pt x="2636520" y="5791200"/>
                  <a:pt x="2615184" y="5788152"/>
                </a:cubicBezTo>
                <a:cubicBezTo>
                  <a:pt x="2584704" y="5779008"/>
                  <a:pt x="2554897" y="5767210"/>
                  <a:pt x="2523744" y="5760720"/>
                </a:cubicBezTo>
                <a:cubicBezTo>
                  <a:pt x="2481545" y="5751929"/>
                  <a:pt x="2438124" y="5750219"/>
                  <a:pt x="2395728" y="5742432"/>
                </a:cubicBezTo>
                <a:cubicBezTo>
                  <a:pt x="2229060" y="5711820"/>
                  <a:pt x="2130597" y="5702444"/>
                  <a:pt x="1993392" y="5650992"/>
                </a:cubicBezTo>
                <a:cubicBezTo>
                  <a:pt x="1938222" y="5630303"/>
                  <a:pt x="1885725" y="5603736"/>
                  <a:pt x="1837944" y="5568696"/>
                </a:cubicBezTo>
                <a:cubicBezTo>
                  <a:pt x="1820564" y="5555951"/>
                  <a:pt x="1808536" y="5537063"/>
                  <a:pt x="1792224" y="5522976"/>
                </a:cubicBezTo>
                <a:cubicBezTo>
                  <a:pt x="1741422" y="5479102"/>
                  <a:pt x="1675792" y="5449582"/>
                  <a:pt x="1636776" y="5394960"/>
                </a:cubicBezTo>
                <a:cubicBezTo>
                  <a:pt x="1606296" y="5352288"/>
                  <a:pt x="1574424" y="5310577"/>
                  <a:pt x="1545336" y="5266944"/>
                </a:cubicBezTo>
                <a:cubicBezTo>
                  <a:pt x="1525619" y="5237368"/>
                  <a:pt x="1510189" y="5205080"/>
                  <a:pt x="1490472" y="5175504"/>
                </a:cubicBezTo>
                <a:cubicBezTo>
                  <a:pt x="1457118" y="5125473"/>
                  <a:pt x="1450893" y="5137807"/>
                  <a:pt x="1426464" y="5084064"/>
                </a:cubicBezTo>
                <a:cubicBezTo>
                  <a:pt x="1418487" y="5066515"/>
                  <a:pt x="1415096" y="5047192"/>
                  <a:pt x="1408176" y="5029200"/>
                </a:cubicBezTo>
                <a:cubicBezTo>
                  <a:pt x="1343472" y="4860969"/>
                  <a:pt x="1420325" y="5083935"/>
                  <a:pt x="1353312" y="4882896"/>
                </a:cubicBezTo>
                <a:cubicBezTo>
                  <a:pt x="1350264" y="4852416"/>
                  <a:pt x="1349491" y="4821622"/>
                  <a:pt x="1344168" y="4791456"/>
                </a:cubicBezTo>
                <a:cubicBezTo>
                  <a:pt x="1340312" y="4769604"/>
                  <a:pt x="1326844" y="4749617"/>
                  <a:pt x="1325880" y="4727448"/>
                </a:cubicBezTo>
                <a:cubicBezTo>
                  <a:pt x="1325263" y="4713249"/>
                  <a:pt x="1333012" y="4561759"/>
                  <a:pt x="1344168" y="4517136"/>
                </a:cubicBezTo>
                <a:cubicBezTo>
                  <a:pt x="1355408" y="4472175"/>
                  <a:pt x="1420805" y="4299638"/>
                  <a:pt x="1435608" y="4288536"/>
                </a:cubicBezTo>
                <a:cubicBezTo>
                  <a:pt x="1447800" y="4279392"/>
                  <a:pt x="1462059" y="4272495"/>
                  <a:pt x="1472184" y="4261104"/>
                </a:cubicBezTo>
                <a:cubicBezTo>
                  <a:pt x="1486786" y="4244676"/>
                  <a:pt x="1495572" y="4223824"/>
                  <a:pt x="1508760" y="4206240"/>
                </a:cubicBezTo>
                <a:cubicBezTo>
                  <a:pt x="1569402" y="4125384"/>
                  <a:pt x="1592953" y="4096153"/>
                  <a:pt x="1673352" y="4032504"/>
                </a:cubicBezTo>
                <a:cubicBezTo>
                  <a:pt x="1714467" y="3999954"/>
                  <a:pt x="1753490" y="3962456"/>
                  <a:pt x="1801368" y="3941064"/>
                </a:cubicBezTo>
                <a:cubicBezTo>
                  <a:pt x="1963241" y="3868738"/>
                  <a:pt x="2155709" y="3822551"/>
                  <a:pt x="2331720" y="3794760"/>
                </a:cubicBezTo>
                <a:cubicBezTo>
                  <a:pt x="2486705" y="3770289"/>
                  <a:pt x="2644206" y="3761524"/>
                  <a:pt x="2798064" y="3730752"/>
                </a:cubicBezTo>
                <a:cubicBezTo>
                  <a:pt x="2843784" y="3721608"/>
                  <a:pt x="2888911" y="3708705"/>
                  <a:pt x="2935224" y="3703320"/>
                </a:cubicBezTo>
                <a:cubicBezTo>
                  <a:pt x="3020213" y="3693438"/>
                  <a:pt x="3105990" y="3692137"/>
                  <a:pt x="3191256" y="3685032"/>
                </a:cubicBezTo>
                <a:cubicBezTo>
                  <a:pt x="3563213" y="3654036"/>
                  <a:pt x="3166800" y="3673027"/>
                  <a:pt x="3675888" y="3657600"/>
                </a:cubicBezTo>
                <a:cubicBezTo>
                  <a:pt x="4258221" y="3576344"/>
                  <a:pt x="3875478" y="3643932"/>
                  <a:pt x="4288536" y="3547872"/>
                </a:cubicBezTo>
                <a:cubicBezTo>
                  <a:pt x="4346179" y="3534467"/>
                  <a:pt x="4405222" y="3527034"/>
                  <a:pt x="4462272" y="3511296"/>
                </a:cubicBezTo>
                <a:cubicBezTo>
                  <a:pt x="5070069" y="3343628"/>
                  <a:pt x="4574785" y="3443265"/>
                  <a:pt x="5303520" y="3282696"/>
                </a:cubicBezTo>
                <a:cubicBezTo>
                  <a:pt x="5536615" y="3231336"/>
                  <a:pt x="5852568" y="3181459"/>
                  <a:pt x="6089904" y="3081528"/>
                </a:cubicBezTo>
                <a:cubicBezTo>
                  <a:pt x="6299839" y="2993134"/>
                  <a:pt x="6497375" y="2875219"/>
                  <a:pt x="6711696" y="2798064"/>
                </a:cubicBezTo>
                <a:cubicBezTo>
                  <a:pt x="6787896" y="2770632"/>
                  <a:pt x="6866289" y="2748660"/>
                  <a:pt x="6940296" y="2715768"/>
                </a:cubicBezTo>
                <a:cubicBezTo>
                  <a:pt x="7086039" y="2650993"/>
                  <a:pt x="7222843" y="2566798"/>
                  <a:pt x="7370064" y="2505456"/>
                </a:cubicBezTo>
                <a:cubicBezTo>
                  <a:pt x="7406640" y="2490216"/>
                  <a:pt x="7444046" y="2476832"/>
                  <a:pt x="7479792" y="2459736"/>
                </a:cubicBezTo>
                <a:cubicBezTo>
                  <a:pt x="7653239" y="2376783"/>
                  <a:pt x="7732557" y="2273525"/>
                  <a:pt x="7973568" y="2249424"/>
                </a:cubicBezTo>
                <a:lnTo>
                  <a:pt x="8156448" y="2231136"/>
                </a:lnTo>
                <a:cubicBezTo>
                  <a:pt x="8171879" y="2229284"/>
                  <a:pt x="8186656" y="2222961"/>
                  <a:pt x="8202168" y="2221992"/>
                </a:cubicBezTo>
                <a:cubicBezTo>
                  <a:pt x="8381882" y="2210760"/>
                  <a:pt x="8561832" y="2203704"/>
                  <a:pt x="8741664" y="2194560"/>
                </a:cubicBezTo>
                <a:cubicBezTo>
                  <a:pt x="8754093" y="2193098"/>
                  <a:pt x="8927421" y="2179405"/>
                  <a:pt x="8970264" y="2157984"/>
                </a:cubicBezTo>
                <a:cubicBezTo>
                  <a:pt x="9414876" y="1935678"/>
                  <a:pt x="9007055" y="2126123"/>
                  <a:pt x="9217152" y="2002536"/>
                </a:cubicBezTo>
                <a:cubicBezTo>
                  <a:pt x="9246525" y="1985258"/>
                  <a:pt x="9279156" y="1973987"/>
                  <a:pt x="9308592" y="1956816"/>
                </a:cubicBezTo>
                <a:cubicBezTo>
                  <a:pt x="9388968" y="1909930"/>
                  <a:pt x="9468913" y="1862128"/>
                  <a:pt x="9546336" y="1810512"/>
                </a:cubicBezTo>
                <a:cubicBezTo>
                  <a:pt x="9582912" y="1786128"/>
                  <a:pt x="9620151" y="1762710"/>
                  <a:pt x="9656064" y="1737360"/>
                </a:cubicBezTo>
                <a:cubicBezTo>
                  <a:pt x="9672009" y="1726105"/>
                  <a:pt x="9685398" y="1711386"/>
                  <a:pt x="9701784" y="1700784"/>
                </a:cubicBezTo>
                <a:cubicBezTo>
                  <a:pt x="9737335" y="1677780"/>
                  <a:pt x="9774497" y="1657340"/>
                  <a:pt x="9811512" y="1636776"/>
                </a:cubicBezTo>
                <a:cubicBezTo>
                  <a:pt x="9829386" y="1626846"/>
                  <a:pt x="9849625" y="1621069"/>
                  <a:pt x="9866376" y="1609344"/>
                </a:cubicBezTo>
                <a:cubicBezTo>
                  <a:pt x="9880501" y="1599456"/>
                  <a:pt x="9889815" y="1583935"/>
                  <a:pt x="9902952" y="1572768"/>
                </a:cubicBezTo>
                <a:cubicBezTo>
                  <a:pt x="9945350" y="1536730"/>
                  <a:pt x="10087564" y="1432083"/>
                  <a:pt x="10131552" y="1371600"/>
                </a:cubicBezTo>
                <a:cubicBezTo>
                  <a:pt x="10158022" y="1335204"/>
                  <a:pt x="10173012" y="1291675"/>
                  <a:pt x="10195560" y="1252728"/>
                </a:cubicBezTo>
                <a:cubicBezTo>
                  <a:pt x="10206572" y="1233706"/>
                  <a:pt x="10219944" y="1216152"/>
                  <a:pt x="10232136" y="1197864"/>
                </a:cubicBezTo>
                <a:cubicBezTo>
                  <a:pt x="10235184" y="1185672"/>
                  <a:pt x="10241280" y="1173855"/>
                  <a:pt x="10241280" y="1161288"/>
                </a:cubicBezTo>
                <a:cubicBezTo>
                  <a:pt x="10241280" y="1106339"/>
                  <a:pt x="10247746" y="1049381"/>
                  <a:pt x="10232136" y="996696"/>
                </a:cubicBezTo>
                <a:cubicBezTo>
                  <a:pt x="10216335" y="943368"/>
                  <a:pt x="10143104" y="890070"/>
                  <a:pt x="10094976" y="868680"/>
                </a:cubicBezTo>
                <a:cubicBezTo>
                  <a:pt x="10065897" y="855756"/>
                  <a:pt x="10033082" y="853066"/>
                  <a:pt x="10003536" y="841248"/>
                </a:cubicBezTo>
                <a:cubicBezTo>
                  <a:pt x="9971896" y="828592"/>
                  <a:pt x="9944282" y="806723"/>
                  <a:pt x="9912096" y="795528"/>
                </a:cubicBezTo>
                <a:cubicBezTo>
                  <a:pt x="9836747" y="769320"/>
                  <a:pt x="9799283" y="770630"/>
                  <a:pt x="9729216" y="758952"/>
                </a:cubicBezTo>
                <a:cubicBezTo>
                  <a:pt x="9695602" y="753350"/>
                  <a:pt x="9662160" y="746760"/>
                  <a:pt x="9628632" y="740664"/>
                </a:cubicBezTo>
                <a:cubicBezTo>
                  <a:pt x="9275064" y="752856"/>
                  <a:pt x="8920623" y="749578"/>
                  <a:pt x="8567928" y="777240"/>
                </a:cubicBezTo>
                <a:cubicBezTo>
                  <a:pt x="7964305" y="824583"/>
                  <a:pt x="8256897" y="800010"/>
                  <a:pt x="7690104" y="850392"/>
                </a:cubicBezTo>
                <a:cubicBezTo>
                  <a:pt x="7240296" y="933251"/>
                  <a:pt x="6869371" y="1011222"/>
                  <a:pt x="6419088" y="1060704"/>
                </a:cubicBezTo>
                <a:cubicBezTo>
                  <a:pt x="6334201" y="1070032"/>
                  <a:pt x="6248400" y="1066800"/>
                  <a:pt x="6163056" y="1069848"/>
                </a:cubicBezTo>
                <a:cubicBezTo>
                  <a:pt x="5891631" y="1096990"/>
                  <a:pt x="5956120" y="1087942"/>
                  <a:pt x="5596128" y="1143000"/>
                </a:cubicBezTo>
                <a:cubicBezTo>
                  <a:pt x="5464865" y="1163076"/>
                  <a:pt x="5334970" y="1192862"/>
                  <a:pt x="5202936" y="1207008"/>
                </a:cubicBezTo>
                <a:cubicBezTo>
                  <a:pt x="5078531" y="1220337"/>
                  <a:pt x="4953028" y="1219814"/>
                  <a:pt x="4828032" y="1225296"/>
                </a:cubicBezTo>
                <a:lnTo>
                  <a:pt x="4160520" y="1252728"/>
                </a:lnTo>
                <a:lnTo>
                  <a:pt x="2953512" y="1179576"/>
                </a:lnTo>
                <a:cubicBezTo>
                  <a:pt x="2849437" y="1172052"/>
                  <a:pt x="2746116" y="1156269"/>
                  <a:pt x="2642616" y="1143000"/>
                </a:cubicBezTo>
                <a:cubicBezTo>
                  <a:pt x="2627200" y="1141024"/>
                  <a:pt x="2612413" y="1134734"/>
                  <a:pt x="2596896" y="1133856"/>
                </a:cubicBezTo>
                <a:lnTo>
                  <a:pt x="1673352" y="1088136"/>
                </a:lnTo>
                <a:cubicBezTo>
                  <a:pt x="1591056" y="1060704"/>
                  <a:pt x="1507429" y="1036981"/>
                  <a:pt x="1426464" y="1005840"/>
                </a:cubicBezTo>
                <a:cubicBezTo>
                  <a:pt x="1302371" y="958112"/>
                  <a:pt x="1310570" y="957228"/>
                  <a:pt x="1179576" y="923544"/>
                </a:cubicBezTo>
                <a:cubicBezTo>
                  <a:pt x="1092302" y="901102"/>
                  <a:pt x="936831" y="863729"/>
                  <a:pt x="841248" y="850392"/>
                </a:cubicBezTo>
                <a:cubicBezTo>
                  <a:pt x="759240" y="838949"/>
                  <a:pt x="676656" y="832104"/>
                  <a:pt x="594360" y="822960"/>
                </a:cubicBezTo>
                <a:cubicBezTo>
                  <a:pt x="534688" y="803069"/>
                  <a:pt x="311223" y="738679"/>
                  <a:pt x="228600" y="685800"/>
                </a:cubicBezTo>
                <a:cubicBezTo>
                  <a:pt x="188498" y="660135"/>
                  <a:pt x="151707" y="628837"/>
                  <a:pt x="118872" y="594360"/>
                </a:cubicBezTo>
                <a:cubicBezTo>
                  <a:pt x="57559" y="529982"/>
                  <a:pt x="38053" y="478442"/>
                  <a:pt x="0" y="402336"/>
                </a:cubicBezTo>
                <a:cubicBezTo>
                  <a:pt x="12192" y="368808"/>
                  <a:pt x="12300" y="327895"/>
                  <a:pt x="36576" y="301752"/>
                </a:cubicBezTo>
                <a:cubicBezTo>
                  <a:pt x="56252" y="280563"/>
                  <a:pt x="91272" y="282945"/>
                  <a:pt x="118872" y="274320"/>
                </a:cubicBezTo>
                <a:cubicBezTo>
                  <a:pt x="191778" y="251537"/>
                  <a:pt x="189177" y="252828"/>
                  <a:pt x="274320" y="246888"/>
                </a:cubicBezTo>
                <a:lnTo>
                  <a:pt x="576072" y="228600"/>
                </a:lnTo>
                <a:cubicBezTo>
                  <a:pt x="591312" y="225552"/>
                  <a:pt x="606462" y="222011"/>
                  <a:pt x="621792" y="219456"/>
                </a:cubicBezTo>
                <a:cubicBezTo>
                  <a:pt x="643051" y="215913"/>
                  <a:pt x="664799" y="215158"/>
                  <a:pt x="685800" y="210312"/>
                </a:cubicBezTo>
                <a:cubicBezTo>
                  <a:pt x="744150" y="196847"/>
                  <a:pt x="801624" y="179832"/>
                  <a:pt x="859536" y="164592"/>
                </a:cubicBezTo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5410C9C-165B-9451-8067-4A32F4BCFF19}"/>
              </a:ext>
            </a:extLst>
          </p:cNvPr>
          <p:cNvGrpSpPr/>
          <p:nvPr/>
        </p:nvGrpSpPr>
        <p:grpSpPr>
          <a:xfrm>
            <a:off x="5278910" y="-221146"/>
            <a:ext cx="1749491" cy="2134031"/>
            <a:chOff x="7098752" y="1309047"/>
            <a:chExt cx="1933533" cy="2338823"/>
          </a:xfrm>
        </p:grpSpPr>
        <p:pic>
          <p:nvPicPr>
            <p:cNvPr id="82" name="図 81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FDB2347-B096-FA0D-9E40-0430F467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1256">
              <a:off x="7530118" y="1739563"/>
              <a:ext cx="973440" cy="730080"/>
            </a:xfrm>
            <a:prstGeom prst="rect">
              <a:avLst/>
            </a:prstGeom>
            <a:effectLst>
              <a:glow rad="63500">
                <a:srgbClr val="FFC0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614273B7-3383-417B-B1A5-4C7DEFE5D715}"/>
                </a:ext>
              </a:extLst>
            </p:cNvPr>
            <p:cNvGrpSpPr/>
            <p:nvPr/>
          </p:nvGrpSpPr>
          <p:grpSpPr>
            <a:xfrm>
              <a:off x="7098752" y="1309047"/>
              <a:ext cx="1933533" cy="2338823"/>
              <a:chOff x="9869855" y="1562679"/>
              <a:chExt cx="2322145" cy="2823308"/>
            </a:xfrm>
          </p:grpSpPr>
          <p:pic>
            <p:nvPicPr>
              <p:cNvPr id="75" name="図 74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AF3D500-22CB-F1C5-2184-0309D3DCF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686117" y="3363450"/>
                <a:ext cx="821985" cy="102253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図 75" descr="斧, 傘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4EF97AA-6828-F2CF-4E0F-99E4D94C9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391627">
                <a:off x="10845785" y="2928541"/>
                <a:ext cx="588624" cy="332551"/>
              </a:xfrm>
              <a:prstGeom prst="rect">
                <a:avLst/>
              </a:prstGeom>
              <a:effectLst>
                <a:glow rad="63500">
                  <a:schemeClr val="accent5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9" name="図 78" descr="ロゴ&#10;&#10;自動的に生成された説明">
                <a:extLst>
                  <a:ext uri="{FF2B5EF4-FFF2-40B4-BE49-F238E27FC236}">
                    <a16:creationId xmlns:a16="http://schemas.microsoft.com/office/drawing/2014/main" id="{9CAFE0B6-5E40-6656-5EFF-1C244A1EB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019" b="19802"/>
              <a:stretch/>
            </p:blipFill>
            <p:spPr>
              <a:xfrm flipH="1">
                <a:off x="9869855" y="1562679"/>
                <a:ext cx="2322145" cy="12241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829721" y="-85762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③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荷は己より大事に</a:t>
            </a: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C989F2-351D-40C3-2331-29D5A4F54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99" y="3124073"/>
            <a:ext cx="585327" cy="423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6C077A69-06F0-FC43-DD89-267DA1F2BD08}"/>
              </a:ext>
            </a:extLst>
          </p:cNvPr>
          <p:cNvGrpSpPr/>
          <p:nvPr/>
        </p:nvGrpSpPr>
        <p:grpSpPr>
          <a:xfrm>
            <a:off x="3025943" y="2777685"/>
            <a:ext cx="867230" cy="905665"/>
            <a:chOff x="2871375" y="2856851"/>
            <a:chExt cx="1066922" cy="1304421"/>
          </a:xfrm>
        </p:grpSpPr>
        <p:pic>
          <p:nvPicPr>
            <p:cNvPr id="27" name="図 26" descr="花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201087EF-400C-26C4-A18F-56DADB358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4" r="20977"/>
            <a:stretch/>
          </p:blipFill>
          <p:spPr>
            <a:xfrm>
              <a:off x="2887507" y="2856851"/>
              <a:ext cx="1050790" cy="1304421"/>
            </a:xfrm>
            <a:prstGeom prst="rect">
              <a:avLst/>
            </a:prstGeom>
            <a:effectLst>
              <a:glow rad="889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星: 4 pt 27">
              <a:extLst>
                <a:ext uri="{FF2B5EF4-FFF2-40B4-BE49-F238E27FC236}">
                  <a16:creationId xmlns:a16="http://schemas.microsoft.com/office/drawing/2014/main" id="{8E9C3612-0733-BC6E-FF63-B92A621EE2CB}"/>
                </a:ext>
              </a:extLst>
            </p:cNvPr>
            <p:cNvSpPr/>
            <p:nvPr/>
          </p:nvSpPr>
          <p:spPr>
            <a:xfrm>
              <a:off x="2871375" y="3185880"/>
              <a:ext cx="329273" cy="358128"/>
            </a:xfrm>
            <a:prstGeom prst="star4">
              <a:avLst>
                <a:gd name="adj" fmla="val 15691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sp>
          <p:nvSpPr>
            <p:cNvPr id="29" name="星: 4 pt 28">
              <a:extLst>
                <a:ext uri="{FF2B5EF4-FFF2-40B4-BE49-F238E27FC236}">
                  <a16:creationId xmlns:a16="http://schemas.microsoft.com/office/drawing/2014/main" id="{CEE0116C-87D9-199B-D7A1-DDF2319F6120}"/>
                </a:ext>
              </a:extLst>
            </p:cNvPr>
            <p:cNvSpPr/>
            <p:nvPr/>
          </p:nvSpPr>
          <p:spPr>
            <a:xfrm>
              <a:off x="3164289" y="3029253"/>
              <a:ext cx="204973" cy="237753"/>
            </a:xfrm>
            <a:prstGeom prst="star4">
              <a:avLst>
                <a:gd name="adj" fmla="val 15691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</p:grpSp>
      <p:pic>
        <p:nvPicPr>
          <p:cNvPr id="31" name="図 3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F43FAFAA-F3A6-C55B-C5E7-A9015338B1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687272">
            <a:off x="3937954" y="2922832"/>
            <a:ext cx="1762710" cy="903261"/>
          </a:xfrm>
          <a:prstGeom prst="rect">
            <a:avLst/>
          </a:prstGeom>
          <a:effectLst>
            <a:glow rad="76200">
              <a:srgbClr val="7030A0">
                <a:alpha val="89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FE5E9FD-400B-0B23-19DE-14DC8E65B8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1750" b="40000" l="48544" r="89061">
                        <a14:foregroundMark x1="63495" y1="29917" x2="61100" y2="32500"/>
                        <a14:foregroundMark x1="56570" y1="35250" x2="53398" y2="35667"/>
                        <a14:foregroundMark x1="52880" y1="35250" x2="49903" y2="33583"/>
                        <a14:foregroundMark x1="48673" y1="32667" x2="48673" y2="32667"/>
                        <a14:foregroundMark x1="53010" y1="35750" x2="53010" y2="35750"/>
                        <a14:foregroundMark x1="54434" y1="36333" x2="60583" y2="39833"/>
                        <a14:foregroundMark x1="60841" y1="40083" x2="60841" y2="40083"/>
                        <a14:foregroundMark x1="83042" y1="21750" x2="83042" y2="21750"/>
                        <a14:foregroundMark x1="82913" y1="26000" x2="82913" y2="26000"/>
                        <a14:foregroundMark x1="89061" y1="28667" x2="89061" y2="28667"/>
                        <a14:foregroundMark x1="83430" y1="25500" x2="81877" y2="24417"/>
                        <a14:foregroundMark x1="83948" y1="25833" x2="83948" y2="25833"/>
                        <a14:backgroundMark x1="84142" y1="41000" x2="84142" y2="41000"/>
                        <a14:backgroundMark x1="81877" y1="41583" x2="81877" y2="41583"/>
                        <a14:backgroundMark x1="83948" y1="42167" x2="83948" y2="42167"/>
                        <a14:backgroundMark x1="83754" y1="41167" x2="83754" y2="41167"/>
                        <a14:backgroundMark x1="82977" y1="40667" x2="82977" y2="40667"/>
                        <a14:backgroundMark x1="82460" y1="40250" x2="82330" y2="44500"/>
                        <a14:backgroundMark x1="82395" y1="42833" x2="82395" y2="4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8573" r="13135" b="58433"/>
          <a:stretch/>
        </p:blipFill>
        <p:spPr>
          <a:xfrm rot="2354617">
            <a:off x="1757595" y="2805786"/>
            <a:ext cx="1003563" cy="621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65DD77B-631E-AD5E-7D45-375EE7BF17A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2922" r="7383" b="23774"/>
          <a:stretch/>
        </p:blipFill>
        <p:spPr>
          <a:xfrm rot="1879346">
            <a:off x="1748392" y="511061"/>
            <a:ext cx="1185368" cy="553733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図 39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570169F4-8A78-C34D-7BD6-2B580BD21D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2420204">
            <a:off x="973794" y="-87714"/>
            <a:ext cx="1485094" cy="788646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8DDCA987-FAFA-D993-070D-727661FA9B0E}"/>
              </a:ext>
            </a:extLst>
          </p:cNvPr>
          <p:cNvGrpSpPr/>
          <p:nvPr/>
        </p:nvGrpSpPr>
        <p:grpSpPr>
          <a:xfrm>
            <a:off x="9546189" y="298329"/>
            <a:ext cx="2053006" cy="2345479"/>
            <a:chOff x="9869855" y="1562679"/>
            <a:chExt cx="2322145" cy="2823308"/>
          </a:xfrm>
        </p:grpSpPr>
        <p:pic>
          <p:nvPicPr>
            <p:cNvPr id="56" name="図 55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890C370C-4A18-1CCC-3445-618F3004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86117" y="3363450"/>
              <a:ext cx="821985" cy="10225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ACD4078-C972-8C87-9108-E6285959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45785" y="2928541"/>
              <a:ext cx="588624" cy="332551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3A4F507E-FC7F-7DC1-7AE2-4D7FDE060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96"/>
            <a:stretch/>
          </p:blipFill>
          <p:spPr>
            <a:xfrm rot="14029015">
              <a:off x="10650280" y="2171202"/>
              <a:ext cx="850349" cy="690735"/>
            </a:xfrm>
            <a:prstGeom prst="rect">
              <a:avLst/>
            </a:prstGeom>
            <a:effectLst>
              <a:glow rad="63500">
                <a:srgbClr val="92D05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ロゴ&#10;&#10;自動的に生成された説明">
              <a:extLst>
                <a:ext uri="{FF2B5EF4-FFF2-40B4-BE49-F238E27FC236}">
                  <a16:creationId xmlns:a16="http://schemas.microsoft.com/office/drawing/2014/main" id="{2BB47FBF-21E0-5915-D14D-9C7A3B900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9869855" y="1562679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図形&#10;&#10;低い精度で自動的に生成された説明">
              <a:extLst>
                <a:ext uri="{FF2B5EF4-FFF2-40B4-BE49-F238E27FC236}">
                  <a16:creationId xmlns:a16="http://schemas.microsoft.com/office/drawing/2014/main" id="{FAA45233-91C2-E23D-534E-BF0B0FAD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35029">
              <a:off x="10300202" y="2322317"/>
              <a:ext cx="885543" cy="704820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pic>
        <p:nvPicPr>
          <p:cNvPr id="62" name="図 61" descr="図形&#10;&#10;低い精度で自動的に生成された説明">
            <a:extLst>
              <a:ext uri="{FF2B5EF4-FFF2-40B4-BE49-F238E27FC236}">
                <a16:creationId xmlns:a16="http://schemas.microsoft.com/office/drawing/2014/main" id="{7E645BE8-15CC-D726-0D85-DB911A47426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28400" y="235384"/>
            <a:ext cx="1159493" cy="92286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F81E9D97-2744-35BD-8369-05EF0BEB708C}"/>
              </a:ext>
            </a:extLst>
          </p:cNvPr>
          <p:cNvGrpSpPr/>
          <p:nvPr/>
        </p:nvGrpSpPr>
        <p:grpSpPr>
          <a:xfrm>
            <a:off x="5795298" y="3376219"/>
            <a:ext cx="6070281" cy="2733448"/>
            <a:chOff x="2772945" y="3433355"/>
            <a:chExt cx="6070281" cy="2733448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FEAA2D3-81D9-567B-4502-1257DEB9A3F1}"/>
                </a:ext>
              </a:extLst>
            </p:cNvPr>
            <p:cNvGrpSpPr/>
            <p:nvPr/>
          </p:nvGrpSpPr>
          <p:grpSpPr>
            <a:xfrm>
              <a:off x="6968945" y="4102827"/>
              <a:ext cx="1874281" cy="2063976"/>
              <a:chOff x="13856915" y="2142488"/>
              <a:chExt cx="2322145" cy="2647496"/>
            </a:xfrm>
          </p:grpSpPr>
          <p:pic>
            <p:nvPicPr>
              <p:cNvPr id="17" name="図 16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57C0FF9-671C-7FA0-057F-CC08B955F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4611562" y="3767446"/>
                <a:ext cx="821985" cy="1022538"/>
              </a:xfrm>
              <a:prstGeom prst="rect">
                <a:avLst/>
              </a:prstGeom>
              <a:effectLst>
                <a:glow rad="38100">
                  <a:schemeClr val="accent3">
                    <a:lumMod val="20000"/>
                    <a:lumOff val="8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図 17" descr="斧, 傘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2274B40-6E56-469B-948A-78A9FFF66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391627">
                <a:off x="14760798" y="3340134"/>
                <a:ext cx="574938" cy="324819"/>
              </a:xfrm>
              <a:prstGeom prst="rect">
                <a:avLst/>
              </a:prstGeom>
              <a:effectLst>
                <a:glow rad="63500">
                  <a:schemeClr val="accent5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図 18" descr="アイコン&#10;&#10;自動的に生成された説明">
                <a:extLst>
                  <a:ext uri="{FF2B5EF4-FFF2-40B4-BE49-F238E27FC236}">
                    <a16:creationId xmlns:a16="http://schemas.microsoft.com/office/drawing/2014/main" id="{B94686B0-CE96-EAA4-AEA5-FCEB62F031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996"/>
              <a:stretch/>
            </p:blipFill>
            <p:spPr>
              <a:xfrm rot="14029015">
                <a:off x="14545486" y="2726830"/>
                <a:ext cx="850349" cy="690735"/>
              </a:xfrm>
              <a:prstGeom prst="rect">
                <a:avLst/>
              </a:prstGeom>
              <a:effectLst>
                <a:glow rad="63500">
                  <a:srgbClr val="92D05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図 19" descr="ロゴ&#10;&#10;自動的に生成された説明">
                <a:extLst>
                  <a:ext uri="{FF2B5EF4-FFF2-40B4-BE49-F238E27FC236}">
                    <a16:creationId xmlns:a16="http://schemas.microsoft.com/office/drawing/2014/main" id="{BE9ED9B4-41D7-A8EB-F17C-DBC63D757C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019" b="19802"/>
              <a:stretch/>
            </p:blipFill>
            <p:spPr>
              <a:xfrm flipH="1">
                <a:off x="13856915" y="2142488"/>
                <a:ext cx="2322145" cy="12241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図 20" descr="図形&#10;&#10;低い精度で自動的に生成された説明">
                <a:extLst>
                  <a:ext uri="{FF2B5EF4-FFF2-40B4-BE49-F238E27FC236}">
                    <a16:creationId xmlns:a16="http://schemas.microsoft.com/office/drawing/2014/main" id="{A6EC320C-9858-F3CA-0748-5AD88B779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835029">
                <a:off x="14193953" y="2887428"/>
                <a:ext cx="885544" cy="704820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pic>
          <p:nvPicPr>
            <p:cNvPr id="26" name="図 25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2E7BCB41-CE66-9706-D0AB-0F2C5C009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21589" y="5299100"/>
              <a:ext cx="663452" cy="797166"/>
            </a:xfrm>
            <a:prstGeom prst="rect">
              <a:avLst/>
            </a:prstGeom>
            <a:effectLst>
              <a:glow rad="38100">
                <a:srgbClr val="92D05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図 4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C6B1678-5234-7B29-C568-F84B41E9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5607203" y="4971849"/>
              <a:ext cx="423663" cy="195322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図 42" descr="ロゴ&#10;&#10;自動的に生成された説明">
              <a:extLst>
                <a:ext uri="{FF2B5EF4-FFF2-40B4-BE49-F238E27FC236}">
                  <a16:creationId xmlns:a16="http://schemas.microsoft.com/office/drawing/2014/main" id="{0E73897F-5A3F-79F8-048E-D53CF773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4818145" y="4231546"/>
              <a:ext cx="1874281" cy="954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レゴ が含まれている画像&#10;&#10;自動的に生成された説明">
              <a:extLst>
                <a:ext uri="{FF2B5EF4-FFF2-40B4-BE49-F238E27FC236}">
                  <a16:creationId xmlns:a16="http://schemas.microsoft.com/office/drawing/2014/main" id="{D8376267-8CA0-11A8-CE45-C08B48F77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25" b="23971"/>
            <a:stretch/>
          </p:blipFill>
          <p:spPr>
            <a:xfrm rot="1846557">
              <a:off x="4298409" y="4336992"/>
              <a:ext cx="1458594" cy="774573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BE58FF77-6BC1-B660-DE6D-23B0BB7C911D}"/>
                </a:ext>
              </a:extLst>
            </p:cNvPr>
            <p:cNvGrpSpPr/>
            <p:nvPr/>
          </p:nvGrpSpPr>
          <p:grpSpPr>
            <a:xfrm>
              <a:off x="2772945" y="4607445"/>
              <a:ext cx="1874281" cy="1430478"/>
              <a:chOff x="3423716" y="2883455"/>
              <a:chExt cx="2322145" cy="1834898"/>
            </a:xfrm>
          </p:grpSpPr>
          <p:pic>
            <p:nvPicPr>
              <p:cNvPr id="51" name="図 50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D50D35D-290E-470D-DAA8-96973C93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63073" y="3695816"/>
                <a:ext cx="821985" cy="1022537"/>
              </a:xfrm>
              <a:prstGeom prst="rect">
                <a:avLst/>
              </a:prstGeom>
              <a:effectLst>
                <a:glow rad="38100">
                  <a:srgbClr val="92D05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3" name="図 62" descr="ロゴ&#10;&#10;自動的に生成された説明">
                <a:extLst>
                  <a:ext uri="{FF2B5EF4-FFF2-40B4-BE49-F238E27FC236}">
                    <a16:creationId xmlns:a16="http://schemas.microsoft.com/office/drawing/2014/main" id="{F85DE57B-699A-394F-B978-78EC2AF71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019" b="19802"/>
              <a:stretch/>
            </p:blipFill>
            <p:spPr>
              <a:xfrm flipH="1">
                <a:off x="3423716" y="2883455"/>
                <a:ext cx="2322145" cy="12241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78" name="図 77" descr="テキスト&#10;&#10;中程度の精度で自動的に生成された説明">
              <a:extLst>
                <a:ext uri="{FF2B5EF4-FFF2-40B4-BE49-F238E27FC236}">
                  <a16:creationId xmlns:a16="http://schemas.microsoft.com/office/drawing/2014/main" id="{43D1442D-4F7E-D2B7-0ED7-1C7888D0A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026" b="90000" l="9984" r="89937">
                          <a14:foregroundMark x1="18318" y1="6026" x2="31211" y2="10962"/>
                          <a14:foregroundMark x1="25236" y1="10128" x2="41745" y2="10641"/>
                          <a14:foregroundMark x1="44025" y1="8397" x2="44025" y2="8397"/>
                          <a14:foregroundMark x1="78145" y1="56923" x2="78145" y2="56923"/>
                          <a14:foregroundMark x1="77358" y1="56923" x2="77358" y2="56923"/>
                          <a14:foregroundMark x1="75393" y1="55833" x2="77673" y2="57692"/>
                          <a14:backgroundMark x1="18318" y1="68141" x2="27987" y2="74808"/>
                          <a14:backgroundMark x1="21619" y1="65705" x2="38601" y2="74679"/>
                          <a14:backgroundMark x1="36006" y1="66795" x2="48899" y2="76282"/>
                          <a14:backgroundMark x1="50708" y1="71090" x2="54481" y2="75705"/>
                          <a14:backgroundMark x1="42531" y1="56667" x2="45833" y2="64679"/>
                          <a14:backgroundMark x1="40409" y1="49038" x2="48113" y2="59359"/>
                          <a14:backgroundMark x1="45126" y1="46923" x2="49371" y2="53462"/>
                          <a14:backgroundMark x1="40881" y1="47051" x2="45126" y2="50513"/>
                          <a14:backgroundMark x1="40566" y1="43333" x2="44811" y2="48526"/>
                          <a14:backgroundMark x1="58412" y1="79038" x2="62343" y2="86923"/>
                          <a14:backgroundMark x1="49764" y1="87179" x2="60063" y2="90641"/>
                          <a14:backgroundMark x1="51494" y1="83718" x2="72642" y2="88141"/>
                          <a14:backgroundMark x1="74607" y1="85897" x2="78381" y2="86538"/>
                          <a14:backgroundMark x1="83884" y1="86667" x2="72091" y2="86346"/>
                          <a14:backgroundMark x1="72091" y1="86346" x2="48035" y2="74103"/>
                          <a14:backgroundMark x1="48035" y1="74103" x2="59670" y2="65256"/>
                          <a14:backgroundMark x1="59670" y1="65256" x2="61792" y2="69359"/>
                          <a14:backgroundMark x1="64151" y1="64936" x2="64151" y2="64936"/>
                          <a14:backgroundMark x1="62657" y1="59872" x2="67374" y2="66923"/>
                          <a14:backgroundMark x1="65881" y1="59038" x2="70204" y2="64679"/>
                          <a14:backgroundMark x1="67217" y1="61474" x2="68239" y2="63077"/>
                          <a14:backgroundMark x1="3145" y1="49551" x2="8176" y2="77949"/>
                          <a14:backgroundMark x1="8176" y1="77949" x2="38915" y2="92051"/>
                          <a14:backgroundMark x1="38915" y1="92051" x2="70283" y2="94103"/>
                          <a14:backgroundMark x1="70283" y1="94103" x2="93868" y2="85513"/>
                          <a14:backgroundMark x1="93868" y1="85513" x2="88208" y2="64744"/>
                          <a14:backgroundMark x1="75641" y1="55675" x2="65645" y2="48462"/>
                          <a14:backgroundMark x1="88208" y1="64744" x2="78077" y2="57433"/>
                          <a14:backgroundMark x1="65645" y1="48462" x2="45597" y2="40641"/>
                          <a14:backgroundMark x1="45597" y1="40641" x2="2909" y2="50513"/>
                          <a14:backgroundMark x1="11085" y1="50128" x2="3931" y2="65897"/>
                          <a14:backgroundMark x1="3931" y1="65897" x2="5425" y2="74615"/>
                          <a14:backgroundMark x1="5425" y1="74615" x2="60535" y2="96923"/>
                          <a14:backgroundMark x1="60535" y1="96923" x2="88050" y2="94679"/>
                          <a14:backgroundMark x1="88050" y1="94679" x2="96148" y2="91090"/>
                          <a14:backgroundMark x1="96148" y1="91090" x2="95991" y2="76538"/>
                          <a14:backgroundMark x1="95991" y1="76538" x2="82862" y2="64936"/>
                          <a14:backgroundMark x1="82862" y1="64936" x2="49057" y2="49295"/>
                          <a14:backgroundMark x1="49057" y1="49295" x2="47720" y2="42051"/>
                          <a14:backgroundMark x1="47720" y1="42051" x2="31761" y2="49615"/>
                          <a14:backgroundMark x1="31761" y1="49615" x2="10613" y2="50000"/>
                          <a14:backgroundMark x1="45597" y1="46474" x2="44025" y2="46474"/>
                          <a14:backgroundMark x1="47091" y1="46474" x2="46777" y2="46474"/>
                          <a14:backgroundMark x1="49214" y1="47051" x2="49214" y2="47051"/>
                          <a14:backgroundMark x1="51651" y1="47821" x2="51651" y2="47821"/>
                          <a14:backgroundMark x1="50079" y1="47051" x2="51022" y2="47949"/>
                          <a14:backgroundMark x1="48899" y1="46474" x2="49214" y2="47179"/>
                          <a14:backgroundMark x1="66038" y1="59038" x2="68003" y2="60128"/>
                          <a14:backgroundMark x1="66431" y1="57949" x2="68711" y2="58910"/>
                          <a14:backgroundMark x1="70991" y1="58782" x2="70991" y2="58782"/>
                          <a14:backgroundMark x1="69182" y1="58269" x2="69969" y2="58269"/>
                          <a14:backgroundMark x1="68868" y1="58397" x2="68711" y2="583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31"/>
            <a:stretch/>
          </p:blipFill>
          <p:spPr>
            <a:xfrm>
              <a:off x="3345330" y="3433355"/>
              <a:ext cx="895188" cy="1332908"/>
            </a:xfrm>
            <a:prstGeom prst="rect">
              <a:avLst/>
            </a:prstGeom>
            <a:effectLst>
              <a:glow rad="38100">
                <a:srgbClr val="FFC0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図 65" descr="花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D1B7F25-7DB0-1E6C-E150-AAD51DB6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273" y="4027859"/>
              <a:ext cx="1144969" cy="858727"/>
            </a:xfrm>
            <a:prstGeom prst="rect">
              <a:avLst/>
            </a:prstGeom>
            <a:effectLst>
              <a:glow rad="63500">
                <a:srgbClr val="00206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C121F364-D04B-2409-01E1-0E2513B9D88D}"/>
              </a:ext>
            </a:extLst>
          </p:cNvPr>
          <p:cNvSpPr txBox="1"/>
          <p:nvPr/>
        </p:nvSpPr>
        <p:spPr>
          <a:xfrm rot="21384521">
            <a:off x="814257" y="5713224"/>
            <a:ext cx="4249410" cy="778318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89965"/>
              </a:avLst>
            </a:prstTxWarp>
            <a:spAutoFit/>
          </a:bodyPr>
          <a:lstStyle/>
          <a:p>
            <a:pPr algn="ctr"/>
            <a:r>
              <a:rPr lang="ja-JP" altLang="en-US" sz="1100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重さ</a:t>
            </a:r>
            <a:r>
              <a:rPr lang="ja-JP" altLang="en-US" sz="110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を見極めよ。</a:t>
            </a:r>
            <a:endParaRPr lang="en-US" altLang="ja-JP" sz="110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110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空気による影響も変化する</a:t>
            </a:r>
            <a:endParaRPr lang="en-US" altLang="ja-JP" sz="110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3595C8B-1204-C8EC-0EB6-861C4472F298}"/>
              </a:ext>
            </a:extLst>
          </p:cNvPr>
          <p:cNvSpPr txBox="1"/>
          <p:nvPr/>
        </p:nvSpPr>
        <p:spPr>
          <a:xfrm>
            <a:off x="4914084" y="6034602"/>
            <a:ext cx="7468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荷は一つにあらず。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特徴を掴み</a:t>
            </a:r>
            <a:r>
              <a:rPr kumimoji="1" lang="ja-JP" altLang="en-US" sz="4400" dirty="0">
                <a:solidFill>
                  <a:srgbClr val="FF0000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大切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に運ぶべし！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1123307-15FC-A0B0-2C97-F5E141330058}"/>
              </a:ext>
            </a:extLst>
          </p:cNvPr>
          <p:cNvGrpSpPr/>
          <p:nvPr/>
        </p:nvGrpSpPr>
        <p:grpSpPr>
          <a:xfrm>
            <a:off x="44328" y="1955278"/>
            <a:ext cx="5570756" cy="974213"/>
            <a:chOff x="216993" y="2590304"/>
            <a:chExt cx="5570756" cy="974213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EBF70D61-6BBE-5B53-C46E-8F2294CDBF3B}"/>
                </a:ext>
              </a:extLst>
            </p:cNvPr>
            <p:cNvSpPr txBox="1"/>
            <p:nvPr/>
          </p:nvSpPr>
          <p:spPr>
            <a:xfrm>
              <a:off x="1054972" y="2614805"/>
              <a:ext cx="960805" cy="445213"/>
            </a:xfrm>
            <a:prstGeom prst="rect">
              <a:avLst/>
            </a:prstGeom>
            <a:noFill/>
          </p:spPr>
          <p:txBody>
            <a:bodyPr wrap="none" rtlCol="0">
              <a:prstTxWarp prst="textStop">
                <a:avLst>
                  <a:gd name="adj" fmla="val 14286"/>
                </a:avLst>
              </a:prstTxWarp>
              <a:spAutoFit/>
            </a:bodyPr>
            <a:lstStyle/>
            <a:p>
              <a:pPr algn="ctr"/>
              <a:r>
                <a:rPr kumimoji="1" lang="ja-JP" altLang="en-US" sz="2800" dirty="0">
                  <a:effectLst>
                    <a:glow rad="1016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捉えよ</a:t>
              </a:r>
              <a:endParaRPr kumimoji="1" lang="en-US" altLang="ja-JP" sz="28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63E93EE-AB5E-8846-96C4-73A7C78D8CFA}"/>
                </a:ext>
              </a:extLst>
            </p:cNvPr>
            <p:cNvSpPr txBox="1"/>
            <p:nvPr/>
          </p:nvSpPr>
          <p:spPr>
            <a:xfrm>
              <a:off x="777088" y="3041297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prstTxWarp prst="textCanDown">
                <a:avLst/>
              </a:prstTxWarp>
              <a:spAutoFit/>
            </a:bodyPr>
            <a:lstStyle/>
            <a:p>
              <a:pPr algn="ctr"/>
              <a:r>
                <a:rPr lang="ja-JP" altLang="en-US" sz="2800" dirty="0">
                  <a:solidFill>
                    <a:srgbClr val="FF0000"/>
                  </a:solidFill>
                  <a:effectLst>
                    <a:glow rad="1016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操れなくなって</a:t>
              </a:r>
              <a:endParaRPr kumimoji="1" lang="en-US" altLang="ja-JP" sz="28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505072A-6EA2-7DCD-6CE6-BF40F853D669}"/>
                </a:ext>
              </a:extLst>
            </p:cNvPr>
            <p:cNvSpPr txBox="1"/>
            <p:nvPr/>
          </p:nvSpPr>
          <p:spPr>
            <a:xfrm>
              <a:off x="216993" y="2590304"/>
              <a:ext cx="55707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>
                  <a:effectLst>
                    <a:glow rad="1016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形を　　　。</a:t>
              </a:r>
              <a:r>
                <a:rPr lang="ja-JP" altLang="en-US" sz="2800" dirty="0">
                  <a:effectLst>
                    <a:glow rad="1016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ひっかけてしまうと</a:t>
              </a:r>
              <a:endParaRPr lang="en-US" altLang="ja-JP" sz="28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endParaRPr>
            </a:p>
            <a:p>
              <a:pPr algn="ctr"/>
              <a:r>
                <a:rPr lang="ja-JP" altLang="en-US" sz="2800" dirty="0">
                  <a:effectLst>
                    <a:glow rad="1016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　　　　　　　しまう。</a:t>
              </a:r>
              <a:endParaRPr kumimoji="1" lang="en-US" altLang="ja-JP" sz="28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8DEC43-6D2B-3255-1B0B-1B4EA25210BD}"/>
              </a:ext>
            </a:extLst>
          </p:cNvPr>
          <p:cNvSpPr txBox="1"/>
          <p:nvPr/>
        </p:nvSpPr>
        <p:spPr>
          <a:xfrm rot="332245">
            <a:off x="6565476" y="2405078"/>
            <a:ext cx="5929828" cy="101566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ja-JP" altLang="en-US" sz="28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ワレモノは</a:t>
            </a:r>
            <a:r>
              <a:rPr kumimoji="1" lang="ja-JP" altLang="en-US" sz="3200" i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ぶつける</a:t>
            </a:r>
            <a:r>
              <a:rPr kumimoji="1" lang="ja-JP" altLang="en-US" sz="28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べからず。</a:t>
            </a:r>
            <a:endParaRPr kumimoji="1" lang="en-US" altLang="ja-JP" sz="28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kumimoji="1" lang="ja-JP" altLang="en-US" sz="28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届けるまでに傷つけることなかれ。</a:t>
            </a:r>
          </a:p>
        </p:txBody>
      </p:sp>
      <p:pic>
        <p:nvPicPr>
          <p:cNvPr id="11" name="図 1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69B943D-9E9C-C215-7342-45633CE7A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8837" y="1034066"/>
            <a:ext cx="809211" cy="972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図 2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23C80A0-CFFC-E484-D3EA-DD5BFF159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78119" y="3925376"/>
            <a:ext cx="619279" cy="772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図 3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C52D7CB-C3EF-0A64-4B0C-876C44A15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1987" y="4104701"/>
            <a:ext cx="619279" cy="772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図 4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08D2A080-C8D1-842F-0134-3552E2962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938" y="4215498"/>
            <a:ext cx="619279" cy="772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図 4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EA85924-3297-AAFB-80BE-7474F1D46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893" y="4855086"/>
            <a:ext cx="619279" cy="772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図 4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752F438-6DBA-A8A3-77C0-A63EB5B85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656539" y="3773199"/>
            <a:ext cx="182649" cy="102853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781B361-E224-2CFA-4EF3-7F08F927A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3228209" y="3684956"/>
            <a:ext cx="501074" cy="282165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B8DB0709-02AA-4C78-8CA1-AF2B25CAB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857863" y="3516012"/>
            <a:ext cx="808426" cy="455242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E2FBE1C4-6C58-1E8A-AF9B-FE8BD7355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13795">
            <a:off x="787820" y="3970529"/>
            <a:ext cx="1235858" cy="421882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321120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337604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56068" y="1185984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2E5F83-DA46-00AB-9989-15FF95E9F8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814"/>
            <a:ext cx="12192000" cy="685518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68085" y="602072"/>
            <a:ext cx="6043642" cy="132343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800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最強への心得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104889" y="2658821"/>
            <a:ext cx="7970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時に</a:t>
            </a:r>
            <a:r>
              <a:rPr kumimoji="1" lang="ja-JP" altLang="en-US" sz="60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慎重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に、時に　　　　　に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169098" y="4269309"/>
            <a:ext cx="984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rgbClr val="FFFF00"/>
                </a:solidFill>
                <a:effectLst>
                  <a:glow rad="1016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突破口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を見つけて攻略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せ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よ！！！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D85418-6830-EE2F-3D0C-8D6C3D40F8A8}"/>
              </a:ext>
            </a:extLst>
          </p:cNvPr>
          <p:cNvSpPr txBox="1"/>
          <p:nvPr/>
        </p:nvSpPr>
        <p:spPr>
          <a:xfrm>
            <a:off x="7217080" y="2935189"/>
            <a:ext cx="1984645" cy="613915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16063"/>
              </a:avLst>
            </a:prstTxWarp>
            <a:spAutoFit/>
          </a:bodyPr>
          <a:lstStyle/>
          <a:p>
            <a:pPr algn="ctr"/>
            <a:r>
              <a:rPr kumimoji="1" lang="ja-JP" altLang="en-US" sz="6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大胆</a:t>
            </a:r>
            <a:endParaRPr kumimoji="1" lang="ja-JP" altLang="en-US" sz="4400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479</Words>
  <Application>Microsoft Office PowerPoint</Application>
  <PresentationFormat>ワイド画面</PresentationFormat>
  <Paragraphs>107</Paragraphs>
  <Slides>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游ゴシック Light</vt:lpstr>
      <vt:lpstr>HGP行書体</vt:lpstr>
      <vt:lpstr>Arial</vt:lpstr>
      <vt:lpstr>フォントポにほんご</vt:lpstr>
      <vt:lpstr>游ゴシック</vt:lpstr>
      <vt:lpstr>HG行書体</vt:lpstr>
      <vt:lpstr>HGS創英ﾌﾟﾚｾﾞﾝｽEB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18</cp:revision>
  <dcterms:created xsi:type="dcterms:W3CDTF">2024-05-07T00:20:46Z</dcterms:created>
  <dcterms:modified xsi:type="dcterms:W3CDTF">2024-05-15T09:48:51Z</dcterms:modified>
</cp:coreProperties>
</file>